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1"/>
  </p:notesMasterIdLst>
  <p:sldIdLst>
    <p:sldId id="256" r:id="rId2"/>
    <p:sldId id="718" r:id="rId3"/>
    <p:sldId id="720" r:id="rId4"/>
    <p:sldId id="719" r:id="rId5"/>
    <p:sldId id="737" r:id="rId6"/>
    <p:sldId id="738" r:id="rId7"/>
    <p:sldId id="740" r:id="rId8"/>
    <p:sldId id="745" r:id="rId9"/>
    <p:sldId id="741" r:id="rId10"/>
    <p:sldId id="739" r:id="rId11"/>
    <p:sldId id="747" r:id="rId12"/>
    <p:sldId id="746" r:id="rId13"/>
    <p:sldId id="743" r:id="rId14"/>
    <p:sldId id="748" r:id="rId15"/>
    <p:sldId id="751" r:id="rId16"/>
    <p:sldId id="742" r:id="rId17"/>
    <p:sldId id="750" r:id="rId18"/>
    <p:sldId id="749" r:id="rId19"/>
    <p:sldId id="7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05"/>
    <p:restoredTop sz="79282"/>
  </p:normalViewPr>
  <p:slideViewPr>
    <p:cSldViewPr snapToObjects="1">
      <p:cViewPr varScale="1">
        <p:scale>
          <a:sx n="88" d="100"/>
          <a:sy n="88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8T18:21:28.678" v="0" actId="7634"/>
      <pc:docMkLst>
        <pc:docMk/>
      </pc:docMkLst>
    </pc:docChg>
  </pc:docChgLst>
  <pc:docChgLst>
    <pc:chgData name="Tom Ristenpart" userId="44426604_tp_dropbox" providerId="OAuth2" clId="{25F79E2C-ECA8-C349-9EB4-E721A704D1A5}"/>
    <pc:docChg chg="custSel modSld">
      <pc:chgData name="Tom Ristenpart" userId="44426604_tp_dropbox" providerId="OAuth2" clId="{25F79E2C-ECA8-C349-9EB4-E721A704D1A5}" dt="2019-04-22T19:16:41.017" v="1" actId="7634"/>
      <pc:docMkLst>
        <pc:docMk/>
      </pc:docMkLst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268394743" sldId="718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8394743" sldId="718"/>
            <ac:inkMk id="3" creationId="{83F18C7E-1499-194B-A951-C97B895F512B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2410739155" sldId="720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410739155" sldId="720"/>
            <ac:inkMk id="19" creationId="{20BC77D1-44AA-D743-8127-A57D56C2534C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410739155" sldId="720"/>
            <ac:inkMk id="22" creationId="{834F4381-C8A6-3449-9E36-C24BD06A5787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410739155" sldId="720"/>
            <ac:inkMk id="23" creationId="{FAF64543-2171-684A-BEDF-731225D49766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410739155" sldId="720"/>
            <ac:inkMk id="24" creationId="{45F3243A-750A-DD4A-9D86-11E47A5C6C25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410739155" sldId="720"/>
            <ac:inkMk id="25" creationId="{A9EEBCD3-F68A-844E-BBAD-7B702A0354D2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1441256339" sldId="738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19" creationId="{2076BB9C-264A-484B-A5B2-03738E307D37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4" creationId="{361472B9-B84A-3D4F-9C44-E6D9E37674E5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5" creationId="{AA68CDFD-64B8-5143-8189-CC2918BF2DB8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6" creationId="{AD88B0E2-308C-2645-8EE4-32A9FBF19362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7" creationId="{A7B60608-CD3E-6847-AD0E-F7AC0314D901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8" creationId="{868639FB-CB42-7540-8F06-87019DA9113B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441256339" sldId="738"/>
            <ac:inkMk id="29" creationId="{EBBC1E66-659B-024D-B214-A2C531612A47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949544573" sldId="740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3" creationId="{3F5E328C-957A-D949-8FFF-C28330686D8D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5" creationId="{78DE6AAC-3524-0A45-80A9-2A736269BFC1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6" creationId="{22E2E0C7-8E94-454A-81C6-665A046CCE73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7" creationId="{7C1E79D7-F129-C846-8ACE-0103A2141E66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8" creationId="{0FFCA283-2E4A-6B41-B431-8CC8DF02969A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949544573" sldId="740"/>
            <ac:inkMk id="9" creationId="{40088C9E-F04E-904B-B9C6-A09E00C26ACD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2678700157" sldId="741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15" creationId="{E83E47BB-4293-7849-9AAC-A8418BD1C298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16" creationId="{661F10CE-F18A-8F41-8283-81A964E70AB5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19" creationId="{20966D68-7144-8F42-8228-E6C11CDEBF7A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20" creationId="{F17BC329-5B01-DF4D-9D29-17ED5511A622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22" creationId="{D043DD5D-F761-1845-A7F9-31A218EDBD2F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27" creationId="{E094AE94-352D-D74E-9F03-F6E109E1601A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28" creationId="{74B01C30-E481-F74C-A873-EA5FCFE55692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2678700157" sldId="741"/>
            <ac:inkMk id="32" creationId="{F326392E-912A-754B-9448-47173C9E1341}"/>
          </ac:inkMkLst>
        </pc:inkChg>
      </pc:sldChg>
      <pc:sldChg chg="addSp">
        <pc:chgData name="Tom Ristenpart" userId="44426604_tp_dropbox" providerId="OAuth2" clId="{25F79E2C-ECA8-C349-9EB4-E721A704D1A5}" dt="2019-04-22T19:16:41.017" v="1" actId="7634"/>
        <pc:sldMkLst>
          <pc:docMk/>
          <pc:sldMk cId="582988102" sldId="742"/>
        </pc:sldMkLst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582988102" sldId="742"/>
            <ac:inkMk id="3" creationId="{4BF8E64D-007D-7044-A1A1-119FEF881533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582988102" sldId="742"/>
            <ac:inkMk id="5" creationId="{E66F0B16-1D62-C24C-9E45-B709E0379CCB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582988102" sldId="742"/>
            <ac:inkMk id="6" creationId="{D7BD794C-0577-CF47-9B9D-1975C7078D48}"/>
          </ac:inkMkLst>
        </pc:inkChg>
      </pc:sldChg>
      <pc:sldChg chg="addSp">
        <pc:chgData name="Tom Ristenpart" userId="44426604_tp_dropbox" providerId="OAuth2" clId="{25F79E2C-ECA8-C349-9EB4-E721A704D1A5}" dt="2019-04-22T19:16:41.017" v="1" actId="7634"/>
        <pc:sldMkLst>
          <pc:docMk/>
          <pc:sldMk cId="2653520269" sldId="743"/>
        </pc:sldMkLst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653520269" sldId="743"/>
            <ac:inkMk id="3" creationId="{B62DAA91-9487-AF41-BCDC-C034B301E9EA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4208626795" sldId="745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3" creationId="{AA104503-0822-6A41-B5A0-0D57046CC102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5" creationId="{70A60A56-41AE-414C-A29C-DBA8819AA34C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6" creationId="{0C9C5801-2C9E-C84B-B04C-2DB01ADB8A82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7" creationId="{5967A740-5591-5C43-B839-F79EA500EF07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8" creationId="{AEB605DB-E8FF-204A-9A81-82FF831E14A4}"/>
          </ac:inkMkLst>
        </pc:inkChg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4208626795" sldId="745"/>
            <ac:inkMk id="9" creationId="{EBE7C998-83CB-B045-A0D2-B755E9877395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3892395845" sldId="746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3892395845" sldId="746"/>
            <ac:inkMk id="3" creationId="{481A72EF-CBB7-E845-B91D-54D37BCCB591}"/>
          </ac:inkMkLst>
        </pc:inkChg>
      </pc:sldChg>
      <pc:sldChg chg="addSp">
        <pc:chgData name="Tom Ristenpart" userId="44426604_tp_dropbox" providerId="OAuth2" clId="{25F79E2C-ECA8-C349-9EB4-E721A704D1A5}" dt="2019-04-22T18:55:18.352" v="0" actId="7634"/>
        <pc:sldMkLst>
          <pc:docMk/>
          <pc:sldMk cId="1066410701" sldId="747"/>
        </pc:sldMkLst>
        <pc:inkChg chg="add">
          <ac:chgData name="Tom Ristenpart" userId="44426604_tp_dropbox" providerId="OAuth2" clId="{25F79E2C-ECA8-C349-9EB4-E721A704D1A5}" dt="2019-04-22T18:55:18.352" v="0" actId="7634"/>
          <ac:inkMkLst>
            <pc:docMk/>
            <pc:sldMk cId="1066410701" sldId="747"/>
            <ac:inkMk id="9" creationId="{0B07818B-28F6-E042-A12F-4D3AAA1015D6}"/>
          </ac:inkMkLst>
        </pc:inkChg>
      </pc:sldChg>
      <pc:sldChg chg="addSp">
        <pc:chgData name="Tom Ristenpart" userId="44426604_tp_dropbox" providerId="OAuth2" clId="{25F79E2C-ECA8-C349-9EB4-E721A704D1A5}" dt="2019-04-22T19:16:41.017" v="1" actId="7634"/>
        <pc:sldMkLst>
          <pc:docMk/>
          <pc:sldMk cId="2868780869" sldId="748"/>
        </pc:sldMkLst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868780869" sldId="748"/>
            <ac:inkMk id="3" creationId="{2523E97F-A657-8A43-B2B2-40D35DE2C796}"/>
          </ac:inkMkLst>
        </pc:inkChg>
      </pc:sldChg>
      <pc:sldChg chg="addSp">
        <pc:chgData name="Tom Ristenpart" userId="44426604_tp_dropbox" providerId="OAuth2" clId="{25F79E2C-ECA8-C349-9EB4-E721A704D1A5}" dt="2019-04-22T19:16:41.017" v="1" actId="7634"/>
        <pc:sldMkLst>
          <pc:docMk/>
          <pc:sldMk cId="2040784427" sldId="751"/>
        </pc:sldMkLst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3" creationId="{95303975-F936-7647-9356-BE6F44162D58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0" creationId="{BA055FE9-A653-FC42-902F-259F7F0162AE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2" creationId="{F71AAE30-C781-6840-B87D-5CA728B3293E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5" creationId="{C05BFA91-33C6-F043-A37F-0543F611C2C4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6" creationId="{BF3C04FC-83E4-4B4E-86FB-1E2E18DE381A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7" creationId="{6F6C9C18-D3F1-1A4B-8503-A084C643607F}"/>
          </ac:inkMkLst>
        </pc:inkChg>
        <pc:inkChg chg="add">
          <ac:chgData name="Tom Ristenpart" userId="44426604_tp_dropbox" providerId="OAuth2" clId="{25F79E2C-ECA8-C349-9EB4-E721A704D1A5}" dt="2019-04-22T19:16:41.017" v="1" actId="7634"/>
          <ac:inkMkLst>
            <pc:docMk/>
            <pc:sldMk cId="2040784427" sldId="751"/>
            <ac:inkMk id="18" creationId="{65D68813-50E4-E44F-9F3A-572B9079D9EC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3EA89DB7-B3F3-F141-BA2E-8FDAB039AE58}"/>
    <pc:docChg chg="custSel modSld">
      <pc:chgData name="Tom Ristenpart" userId="44426604_tp_dropbox" providerId="OAuth2" clId="{3EA89DB7-B3F3-F141-BA2E-8FDAB039AE58}" dt="2019-04-10T19:13:39.26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11381 4635 7569,'43'-17'-287,"-1"-6"0,3-6 369,5-1 0,9-8 0,16 0 0,15-9 1,12-7-1,-45 25 0,2 1 0,4-1 1,1 1-1,5 0 0,2-1 0,4 1 0,1 0 1,3 0-1,0 1 0,4 1 0,0 0 1,1 2-1,2 1 0,3 0 0,2-1 109,4-1 0,1 0 0,0 4 1,0 0-1,5-2 0,1 1 0,1 3 1,2 0-1,4 0 0,2 0-132,3-1 1,-84 15-45</inkml:trace>
  <inkml:trace contextRef="#ctx0" brushRef="#br0">15954 3488 9057,'82'-7'62,"16"-1"11,-1 1-147,3-1 0,-1 1 1,0 0-1,-4 3 0,-1 0 1,1 0 0,0 2 1,0-1 0,-2 1 0,-6 1 0,-3 1 0,1-1-192,0 1 0,1 0 0,-2 0 1,31 0-1,-3 0 219,-8-1 1,-2 2 0,-10 4 0,-2 2 0,-13 1 0,-3 3 0,-5 1 0,-1 2 0,-7-1-1,-2 2 19,53 16 0,-18-8 1,-6 8-1,-8-3 1,-2 1-99,-2-3 0,-10 5 1,-12-3-1,-2-2-263,-5-3 1,-4-4-1,-5-2 1,-5-3-616,-2 3 1002,-13 2 0,-1-1 0,-5-3 0,7-8 0,7-5 0</inkml:trace>
  <inkml:trace contextRef="#ctx0" brushRef="#br0">19486 3295 7569,'-21'0'161,"0"0"0,-1 0 629,1 0 0,12 0 0,11 0 1,17 0-209,14 0-525,17 0 0,13 0 0,15 3 0,7 2 1,5 4-59,2 3 1,5 2 0,-12 7-1,-9 3 84,-7 4 1,-10-2-1,-10 7 1,-16 0 25,-14 0 0,-9 3 0,-15 6 1,-11 1-1,-20-1 246,-16 1 0,-12-3 0,-4-2 0,-3-5-807,2-2 0,-4-3 0,2-9 1,5-3-1,4-4 452,6-2 0,-1-3 0,-7-7 0</inkml:trace>
  <inkml:trace contextRef="#ctx0" brushRef="#br0">15955 3466 5963,'0'-15'670,"2"4"0,5 1 1,7 5-45,5 3 1,-4 2 0,-4 2 0,1 5 0,-2 8 0,-1 4-281,-4 2 0,-3 2 0,-2 3 0,-2 5-348,-5 2 0,-7 0 1,-12 5-1,-3-2-904,3 1 0,3-4 0,4 0 0,4-2 906,8-5 0,-4-2 0,-1-3 0</inkml:trace>
  <inkml:trace contextRef="#ctx0" brushRef="#br0">16423 3274 7569,'0'-14'574,"-3"0"1575,-4-3-1899,5 8 0,-7 2 1,9 14-1,0 7 0,2 7-44,5 8 1,-2-3 0,7 9-1,-1 1-177,1-3 1,-5 4 0,5-6 0,0 0 0,-3 0-75,1-5 0,-1-3 0,-4-2-25,2 1 0,0-8-266,-7 0 0,-9-9 1,-5-1-1,-5-8 65,-3-10 1,1-5-1,0-5 1,0-4 0,-1-8 100,1-4 1,9-2 0,5-1-1,5 1 1,4-1 120,5 0 0,7 3 0,15 3 0,6 3 192,5 4 0,3 1 0,-1 8 0,1 2 60,0 5 1,-3 5 0,-2 9-1,-5 0 4,-3 0 0,-4 2 0,-11 5 1,-8 10-1,-5 6-32,-2 6 0,-9 6 1,-8-7-1,-9 1 1,-9-1-207,-6 0 0,6 1 0,4-8 0,5-2-3095,7-5 3126,12 5 0,7-26 0,12 5 0</inkml:trace>
  <inkml:trace contextRef="#ctx0" brushRef="#br0">17104 2977 7569,'-12'-10'3613,"2"8"-3451,10-8 1,0 20 0,0 4 0,0 5 0,0 4 49,0 6 1,0-3 0,0 7 0,0 0-33,0 0 0,0-7 0,-2 2 0,-3-4-148,-2-3 0,-7 0 0,4-2 0,1-2-231,0-3 42,-8-9 0,17 4 1,2-13-1,17-8-8,14-10 1,8-6-1,1 2 1,1-2-160,-1 2 1,8 2 0,-3 3 0,-4 0 278,-6-1 0,-11 8 1,3 2-1,-8 1 589,-7-1-166,5 7 1,-21-4 0,-3 9-1,-14 2-71,-4 5 1,-11 5-1,-1 9 1,-5 3-122,-3 4 1,10-4 0,5 4-150,4-4 0,12-3 0,8 0-197,8 0 1,18-6 0,13-4 0,5-1 131,3-5 0,9-3 0,2-2 0,3 0 0,-3 0-317,-2 0 1,-2 0 0,-8 0-1,1 2 1,-3 3-354,-4 2 1,-3 3 0,-7-6 0,2 6 697,-2 2 0,-2 2 0,-3 7 0</inkml:trace>
  <inkml:trace contextRef="#ctx0" brushRef="#br0">14019 3827 7569,'0'-14'66,"0"0"1,-7 7 257,0-8 1,0 8-1,7-7-58,0-2 0,0 4 0,2 0 0,5 0-109,7 0 0,12 5 1,5-5-1,2 1-91,5-1 1,4 7 0,8-4 0,7 2-133,4-1 1,10-6 0,2 7-1,5 2 48,10 3 0,-3-5 0,7 0 0,-2 2 1,0 3-56,2 2 0,0 0 1,-7 0-1,-2 0 0,-7 0 2,-13 0 0,-1 0 0,-15 0 0,-4 0 63,-5 0 0,-12 2 0,2 3 0,-4 2-12,-3-2 1,0-3-1,0-2-616,1 0 1,-8 0 635,0 0 0,0-9 0,8-3 0</inkml:trace>
  <inkml:trace contextRef="#ctx0" brushRef="#br0">14742 3168 7569,'0'-14'292,"0"0"0,0 6 1,0-1-31,0 7 0,0 9 1,3 19-1,1 2-92,3-2 1,8 0-1,-6 0 1,0 2-214,1-2 0,4-2 0,-4-3 1,-1 1-1,3-1-3,0 0 0,-5-2 0,5-3 1,-1-4-1006,1-2 499,-7 6 327,14-13 0,-17 4 1,3-12-1,-7-4-290,-6-3 484,-8 7 1,6-14 0,-6 5 0,2-3 13,-3 3 1,5-5 0,1 5 0,1-5-14,5-2 1,-4 0 0,2-1 0,2 1 0,3 0 170,2 0 1,0 7 0,0-1 0,2-1 114,5-3 1,-2 5 0,9 0-134,3-3 1,2 5 0,2-2 0,0 0-1,0 2 11,1 5 1,1-2-1,3 1 1,5 4-91,2 1 0,-7 3 1,2 0-1,-4 0 1,-3 0-145,1 0 0,-8 0 115,0 0 0,-9 10 0,2 4 62,-5 5 0,-14 2 0,-7 0 0,-9 1 6,-5-1 1,5 0-1,-5 0 1,-1 1-1,4-1 109,-1 0 1,12-7 0,12 1-53,5 1 1,4 1 0,5-3 0,10-5 47,9 1 0,7-8 0,12 5 0,2-4-111,3-3 1,-1 0 0,-6 0-1,-3 0-66,-5 0 1,6 0 0,-8 2 0,0 3 0,-5 4-230,-4 3 0,-10-5 0,0 5-404,3-3 0,-1 8 0,1-3-1181,-3 5 1803,-9 2 0,14 0 0,-8 1 0</inkml:trace>
  <inkml:trace contextRef="#ctx0" brushRef="#br0">18210 3019 7569,'-14'0'717,"-1"0"1,1 0 0,-7 0 85,0 0 1,11-2-1,8-5-671,7-8 0,9-3 1,-7-6-1,-2-2 1,-3-2-1,-2-1-94,0-1 0,0-4 0,0-8 0,0-1-77,0 1 0,-7-3 0,-3-2 0,1-5 24,-1-3 1,3 8-1,7-5 1,0 3 26,0-1 0,3-9 0,6 5 1,10-3-1,9 3-127,6 2 1,1-5 0,10 5 0,5 0-43,6 0 0,3 2 0,0 10 1,-2 2-1,2 5-84,3 3 0,2-6 1,-3 10-1,-4 5 42,-8 4 1,-4 10-1,-2-4 1,-3 1-187,-5 5 0,-4 3 1,-10 2-416,1 0 0,-8 0-402,0 0 1202,-9 0 0,14 9 0,-7 3 0</inkml:trace>
  <inkml:trace contextRef="#ctx0" brushRef="#br0">19103 1212 7498,'-21'-12'-24,"0"-7"1,-1 5 0,3-5 946,5-2 0,2 2 0,8 2-127,-3 3 0,9 2 0,12-4 1,5 4-781,2 3 1,10 2-1,2 7 1,3 2-1,-1 3-235,3 2 1,2 9 0,3-2 0,-1 5-55,1 3 0,-10-4 0,-5 1 0,-7 0 0,-4 5-4,-3 0 0,-9-1 0,2-2 0,-7 3 352,-7 4 1,-5-2 0,-9 7 0,0-2 371,-1-5 1,1-2-1,0-3 1,-1 0 597,1 1-1045,9-11 0,-7 8 0,8-7 0</inkml:trace>
  <inkml:trace contextRef="#ctx0" brushRef="#br0">20614 999 7569,'11'-14'473,"-4"0"0,-4 7 1,-6-5-1,-1 5 1,-3 9-1,2 10 1,3 9 24,2 8 0,0 4 0,2 12 0,3 2 1,2 3-1,-3-3-417,-1-2 0,4-10 0,0-2 0,-2 0 0,-3-2-223,-2 0 1,0-3 0,0-7-1,0 1-537,0-1 75,0 0 0,-9-11 1,-6-10 343,-3-12 1,-4-7 0,3-5 0,3-4 123,2-8 1,7 3 0,-5-2 0,2-3 0,6 0 86,1 3 0,6-5 0,4 4 0,7-4 1,5 0 261,2 5 1,10-6-1,4 8 1,5-2-189,3-1 1,7 10 0,-3-2 0,-5 4 1,-4 3 0,-5 2 0,3 5 0,-8 5 72,-4-1 0,-3 8-97,0-5 455,-9 4 1,-5 13 0,-14 4-1,-9 7-20,-10 8 1,-8 4-1,-8 7 1,-1-2-1,1-3-118,-1 3 0,3 2 0,5 0 0,6-4-164,6-8 0,4 3 0,5-3 0,6-2-119,6-2 0,4-10 0,6 0 0,6 0-303,5-2 290,2-3 1,10-6-1,4 2 1,5 2 186,3-3 0,-1-1 0,3-3 0,0 0 0,0 0 11,-5 0 1,-4 0 0,-1 0 0,-6 0-201,-6 0 1,-2 0 0,-2 2 0,-2 3-1198,-3 2 0,-7 7-757,7-7 1,1 7-1270,6-7 3202,-9 0 0,7-7 0,-8 0 0</inkml:trace>
  <inkml:trace contextRef="#ctx0" brushRef="#br0">21167 425 7569,'-22'0'3539,"13"0"-2925,9 0 1,12 3 0,14 1 0,2 6 15,-2 2 1,5-5 0,-3 4 0,-2 1-1,-2 0-248,-3 5 0,0-6 1,1 1-1,-1 0 1,0 0-773,0 4 1,1-6-1,-1-1 14,0 1 0,1-8 0,-1 5 1,2-7-2033,6-7 0,-8 0 2408,0-14 0,10 4 0,-7-13 0</inkml:trace>
  <inkml:trace contextRef="#ctx0" brushRef="#br0">21635 276 7569,'-15'0'0,"1"0"898,-2 0 1,-3 0-1,0 3 247,5 4 0,-3 5 0,8 9 0,-3 3-659,-5 4 0,-4 5 1,-5 12-1,-5 2-311,-2 3 1,5-1-1,-5-4 1,2 0 0,7 0-945,8-5 1,6-12 768,10 1 0,0 4 0,0 0 0</inkml:trace>
  <inkml:trace contextRef="#ctx0" brushRef="#br0">23443 8993 7549,'-21'0'261,"6"0"1,1 0-1,0 3 1,2 4-1,3 9 1,2 8-1,0 7 1,2 2-1,3 5 1,2 2-1,0 2 1,0 1-19,0-1 0,7 8 1,2-3-1,3-4 1,2-5-1,0-3-373,0-2 1,-6-2 0,3-10-197,-1 0 0,4-7 194,-7 1 1,-2-20-1,-10-2 1,-4-12 0,-3-9-94,-5-8 1,-2-4 0,-2-3-1,0-1 164,0-6 1,6 5 0,4-5 0,1 6 0,5 3 123,3 6 1,2-3 0,0 10 0,2 2-25,5 2 1,5 5 0,10 3 0,-1 2 0,0-1-16,0 4 1,3-6 0,2 10 0,2 2-64,-2 3 0,-2 2 0,-5 2 68,-5 5 1,-4 5 0,-10 12-1,-3 4 1,-4 5 31,-7 0 1,-7 5-1,-5-10 1,-5 1-81,-2 2 1,0-8 0,-3 6 0,10-6-1,7-2-875,5 1 894,9-1 0,-4 0 0,9 0 0</inkml:trace>
  <inkml:trace contextRef="#ctx0" brushRef="#br0">23783 8866 7569,'-21'-7'1304,"0"0"-840,9 0 1,-5 9-1,10 7-206,3 13 0,1-1 0,3 10 1,0-1-155,0 6 0,7 2 0,0-1 1,-2-1-1,-3 2-30,-2 2 1,0-5 0,0-2 0,0 0-275,0 0 1,-7-7 0,0 3-408,3-6 1,1-13 362,3-10 1,10-12-1,4-16 1,5-5-130,2 0 327,10-8 0,-5 11 0,7-6 0,0 6 70,0-1 0,-7 7 0,5-4 1,-3 4 218,0 3 1,1 0-1,-8 2 683,0 5-842,-9-5 1,-12 19 0,-14 0 0,-5 12-38,-2 6 1,-8 6 0,-1 2 0,-1 5 0,0 2-7,5 5 1,3-8 0,1-1 0,3-3-1,5 0 35,7 2 1,5 0-1,4-6-57,5-1 1,5-9 0,12-5 0,2-5-101,2-2 1,8 0-1,-6 0 1,3 0 0,3 0-427,-3 0 0,7 0 1,-4-2-1,4-3-1744,2-2 2251,1-10 0,-1 6 0,1-11 0</inkml:trace>
  <inkml:trace contextRef="#ctx0" brushRef="#br0">24655 9100 7569,'-16'12'195,"-3"-5"1,-5-3 0,1 1 2010,-1 2-2000,3 0 0,18-9 0,11-3 0,10-4-247,11-3 1,2 5 0,6-5 0,-4 3-85,-2 4-322,7-7 0,-12 10 0,7-5 1,-2 4-1,-5 3 447,-3 0 0,-1 0 0,-1 0 0</inkml:trace>
  <inkml:trace contextRef="#ctx0" brushRef="#br0">24741 9291 6407,'-15'0'1051,"1"0"-727,9 0 1,5 0-1,15 0 1,6 0-463,7 0 1,-4-7 0,7 0 137,-1 2 0,3-7 0,10 1 0</inkml:trace>
  <inkml:trace contextRef="#ctx0" brushRef="#br0">25506 9036 7167,'0'-14'-313,"-2"0"1226,-5-3 1,2 5 0,-9 0-627,-3 3 1,-1 2 0,-4 7 0,1 0 0,-3 2-1,-4 5-156,-7 8 1,1 3-1,1 4 1,3 1-99,4 6 1,2-3 0,3 7 0,2-3-141,5-4 0,4-2 1,13-3-24,4 1 0,4-11 0,11-3 0,-1-6 0,3-2-238,4 0 0,-4-10 0,6-1 1,-1-4 184,-1 1 0,-7 2 1,-9-4-1,-2 2 933,-6-3-211,-1 8 0,-6-1-238,-4 10 0,5 3 0,-5 4 0,4 7 110,3 5-306,0 12 1,3-1 0,4 8 0,5-3-15,0 3 1,6 2-1,-6 3 1,2-1 0,1 1 142,1 0 0,-6-3 1,-3-3-1,-5-3 8,-2-4 1,0 6 0,0-8 0,0-2-26,0-2 0,-9-3 1,-8 0-1,-7-2-394,-4-5 1,-3 3-1,3-10 1,-7-2 0,-6-1-1104,-1 3 1,9-4 0,4 4 1279,6-5 0,-8 8 0,-2 1 0</inkml:trace>
  <inkml:trace contextRef="#ctx0" brushRef="#br0">27995 9121 6516,'3'-14'64,"1"0"1,6 0 0,-1-1-1,1 1 1,-3 0 661,2 2-701,3 3 0,2 9 0,0 0 0,3 0 1,2 0-23,2 0 0,8 0 1,-1 0-1,0 0 0,1 2 11,-1 5 1,7-4-1,-4 4 1,2-5 0,3 0 17,-3 5 1,5-4 0,-8 4 0,1-2-23,0 2 1,4-3 0,-6 8-1,-1-2 1,0-3-66,1 2 1,2-6 0,-5 4 0,2-5 38,-2-2 1,-2 0 0,-1 0 0,3 0-1,3 0 1,-1-2 0,-7-3-1,0-2 1,1 0 38,-1-3 0,7 8 0,1-7 0,-3 1 33,-3 1 0,1 0 1,2 5-1,2-3 1,-2-2-23,-2 2 0,-3 3 0,1 2 0,-1 0-156,0 0 0,7 0 1,1 0-1,-3 0 86,-3 0 1,-1 0 0,-1 0 0,0 0 78,1 0 1,-1 0 0,0 0 2,0 0 0,1-7 0,-1 0 0,0 2 11,0 3 1,1-1-1,-1-1-73,0-3 1,1-1-1,-1 8 1,0 0 23,0 0 0,-6 0 0,-1 0-33,2 0 0,-4 0 31,2 0 0,0 0 0,8-2 0,-1-3 28,0-2 0,-7 0 0,1 5 203,1-5-113,3 4-212,2-6 1,-11 9 51,-10 0 1,-7 2-1,-10 3 47,3 2 1,7 7 0,-7-7 0,0 0 3,2 3 0,-7-8 0,5 8 0,-5-3 74,-3 0 1,1 2 0,-2-4 0,-3 2-1,-3-2 9,3-3 1,0 1 0,0 1-1,-2 6-88,2 2 1,2-8-1,3 3 1,2-2 22,5 2 1,-5-2-1,5 7 1,-5-3-22,-2-4 0,-1-3 0,-1 1 0,-3 1 11,-3 3 1,-6 1 0,4-8 0,-2 0-11,-5 0 1,0 0-1,1 2 1,1 3 0,1 2-28,2-3 0,-5-1 0,7-3 0,0 2-9,1 5 1,-1-4 0,5 4 0,-3-5 0,1-2-43,-3 0 1,8 7-1,-8 0 1,3-2 57,-1-3 1,-9-2-1,5 0 1,-2 0-1,-1 0 47,-1 0 1,3 0 0,1-2 0,0-3-35,0-2 0,-2 0 0,-5 7 0,2 0 0,5 0 2,2 0 1,-7-7 0,5 0 0,-2 2 25,-1 3 1,10 2 0,-5 0 0,3 0-9,0 0 1,-3 0 0,5 0 0,-2 0 0,2 0-8,2 0 1,10 0 0,0 0-40,-3 0-51,8 0-17,-1 0 1,12 0 15,6 0 0,1 2-117,5 5 0,3-2 0,-8 7 166,3-3 1,-5-2 0,7-4-1,3 1 1,4 4-14,7-4 1,-2-1 0,10-3 0,4 0 14,7 0 0,8 0 0,9 0 0,-1 0 1,4 0 38,4 0 1,-5 0 0,7 0 0,0 2 9,5 5 1,-4-5-1,-4 6 1,-3-4 0,-4 1-66,1 2 1,-2 0 0,-3-7 0,-5 0 33,-2 0 1,5 0 0,-7 0 0,-3 0-132,-2 0 0,-10-7 1,-2-2-1,0-1 1,-2 1 133,0 4 0,-3-7 0,-7 0 0</inkml:trace>
  <inkml:trace contextRef="#ctx0" brushRef="#br0">4255 9716 7569,'0'15'-1300,"0"-1"1649,0 2 0,0 10-234,0 3 0,0 8 0,0-1 0,0 4 0,0 5 0,0 2 0,0 5 0,0 2 0,0 3 0,2-3 0,3-2 0,2-4-20,-2-6 0,-3 5 0,-2-14 0,0 3 0,2-3-35,5-2 1,-4-3 0,4-7-86,-5 1 1,-2-13-1,-2-7-43,-5-6 1,4-20-1,-6 0 1,2-6 46,0-8 1,-3-5 0,6-4 0,-6-5 6,-2-2 1,8 0 0,-4-6 0,6 4 51,2-3 0,10 7 1,6 0-1,8 2 0,4 1 1,0 4-75,3 7 1,-5 0 0,10 7 0,-1 1 35,-2-1 0,7 3 0,-7 6 1,1 1-47,-6 0 1,-4 9 82,-3 5 1,-9 9 0,-10 10 0,-11 12 157,-13 6 0,-13 6 0,-1 6 0,-6 3 0,-5 2 0,-1 3 7,8-3 0,0-2 1,12-5-1,4-2-795,7-2 0,8-10 0,9 2-779,0-4 1372,9-13 0,13-1 0,11-10 0</inkml:trace>
  <inkml:trace contextRef="#ctx0" brushRef="#br0">4850 9419 7085,'-2'-12'1998,"-5"5"-1890,4 4 0,-6 13 0,9 6-99,0 10 0,0 0 0,0 10 0,0 2 1,0 2-1,0 2-49,0 1 0,7-1 0,0 1 0,-2-3-15,-3-5 0,1 3 1,1-9-1,3-3-82,-2-3 1,-2-2 71,-3 1 105,0-10 0,0-5 0,0-14 1,0-8-69,0-4 1,2-4 0,3-5 0,4-6 0,3-1-52,4 0 1,10 6 0,3-4 0,-1 0 44,3 0 0,0 7 0,4-2 0,-4 4 42,0 3 1,-8 0 0,6 2-1,-6 2-59,-2 3-41,-9 9 0,-5-2 1,-16 14-1,-10 7 73,-7 5 1,-12 3-1,3 1 1,-5 3-1,-1 5 149,6 2 0,-5-5 0,4 5 0,-2-2 127,3-5 0,7-2 0,11-3 71,3 0 0,12-2-277,2-5 1,9-4 0,15-10-1,2 0 1,4 0-354,3 0 0,-4 0 0,6-3 1,3-1-1,2-3-1249,3 2 1551,-10 2 0,7-6 0,-7-3 0</inkml:trace>
  <inkml:trace contextRef="#ctx0" brushRef="#br0">5552 9801 7569,'-21'12'539,"0"-5"1,2-7 2295,5-7-2966,4 5 1,15-8-1,7 10 1,9 0-1784,3 0 1914,-1 0 0,8 0 0,2 0 0</inkml:trace>
  <inkml:trace contextRef="#ctx0" brushRef="#br0">6446 9695 7569,'-14'0'-291,"2"-2"647,2-5 0,3 2 1,7-9 112,0-3 1,0-2-225,0-2 1,-2 9-1,-5 5 1,-7 5-63,-5 2 1,-5 0 0,-2 0 0,-5 2-56,-2 5 1,7 5-1,-5 9 1,3 1-1,0-1-28,2 0 1,2-2-1,5-2 1,5-3-198,7 2 1,5-4-152,2 2 1,2-7 0,5 5 0,7-2-70,5-6 1,2-1 0,1-6 0,-1-1 33,0-4 1,0-6 0,1 7 249,-1 2 0,0 3 0,1 2 0,-4 2 1,-1 3 165,-3 2 0,-2 10 0,5-3 1,-3 7 38,2 8 0,-4-3 1,2 7-1,0 0-31,-2 0 0,7 2 0,-7 8 0,0-3 104,-5-5 1,2 6 0,-2-8 0,-2 2 0,-2-2 7,-3-2 0,0 0 0,0-5 0,0 2-325,0-2 1,-10-3-1,-4-1-540,-5-1 1,-2-9 0,-1-5 0,1-5-526,0-2 0,7-9 1137,0-5 0,-1-15 0,-6-4 0</inkml:trace>
  <inkml:trace contextRef="#ctx0" brushRef="#br0">6531 9142 7569,'-12'-2'541,"5"-5"567,5-7-973,2 4 0,9 10 1,3 14-1,2 5 1,-2 5-74,-3 4 1,5-2-1,-4 10 1,-1-1-1,1-2-66,-5-4 1,4 1 0,-2 1 0,-2 0 93,-3-1 1,-2-8-1,0-8 1,0 2 229,0 3 0,0-5-238,0 1 1,-2-11 0,-5 3 0,-5-7-151,0-7 0,-4-4 1,6-13-1,1-4-23,-1-8 0,-4-4 0,7-5 0,5-2 0,6-5-149,10-2 0,8 6 1,4-1-1,4 4 116,4 2 0,-6 10 0,5 5 1,0 4 58,0 3 1,-4 7 0,4 2-1,-3 3-132,-4 4 0,-2 2 0,-3 3 197,1 0 0,-1 10 0,0 2 0</inkml:trace>
  <inkml:trace contextRef="#ctx0" brushRef="#br0">28506 15223 24575,'-118'-18'0,"-1"1"0,1-1 0,0 0 0,18 5 0,-3 1 0,-3-1 0,-3 2 0,-3 1 0,-3 3-328,11 2 0,-3 2 0,-2 2 1,-2 0-1,-2 2 0,-2 1 1,-2 0-1,-1 1 0,11 0 1,-2 0-1,-2 1 0,-1 1 1,-2 1-1,0 0 0,-2 1 1,0 0-1,-1 2 0,-1 0 1,10-1-1,-2 2 0,0 0 1,-2 0-1,0 1 0,-1 0 1,0 2-1,-1 0 0,0 0 1,0 1-1,0 1 0,1 1 328,-5 0 0,0 1 0,0 1 0,0 0 0,-1 0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10190 8547,'-24'-12,"5"3,19 9,19-7,10 0,4-1,9 6,10-3,7-2,7-2,5 4,7-4,7-1,8 1,-6-5,5 7,-2-1,2-1,-4 7,4-5,-5 4,-2 3,-7 0,-2 0,-5 0,-7 0,-5 0,-12 0,3 0,-5 0,-3 0,-4 0,5 0,-15 0,12 19,-19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4297 6421,'-33'-19,"2"14,20-23,6 26,19-6,3 6,23 2,12 0,16 0,17 7,12 0,12-2,12-3,-54-1,3-2,-1 1,1 0,9 0,0 0,0 0,1 0,1 1,1-2,-2-2,1-1,-1 0,0-1,0 0,-1 0,-2 1,-1-1,-4-3,-2-1,-2 3,-1 1,-3-2,0-1,-4 1,0 0,56-7,-12-7,-5 0,-7 2,-4 4,-10-3,-3 3,-1-1,-6 2,-11-3,-7 10,-5 2,-3 3,8-5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27761 6017,'43'12,"-1"-8,-1-11,-6-14,5 7,-4-5,4 7,2 7,3 3,5 2,7 0,4 0,15-2,9-3,14-2,12 2,-50 1,1-1,5 0,1 0,0 0,1-1,4-2,1 1,0 2,0-1,4-4,0 1,-3 2,-1 2,-2-1,-2 0,0 2,0 1,-9 0,1 1,0 0,1-1,53-4,-12 3,-7 4,-15 4,-6 6,-12 2,-12 4,-17 3,-4 2,-10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3702 9610,'4'26,"13"-7,16-7,17-8,9-1,12-6,9-4,14 3,-35-3,3-1,4 0,3 0,4-1,3-1,4-1,3 1,5 2,3 2,8-2,1 1,-1 0,0 0,2 1,-1 0,-4 1,0 1,2 3,0 2,-3-1,-1 0,0 0,-1 0,-3 0,-1 0,-1 0,-1 0,-1 1,-1 0,0 1,0 1,0 0,0 1,-4 4,-1 1,-2-3,0 0,-2 0,-1 2,0-1,-1 0,-7 0,-2 2,-2 3,-1 0,54 12,-12-5,0-12,-12 0,-2-5,-2-2,-3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6276 6974,'-31'-24,"-5"10,-4 9,2-7,10-9,21-7,28-8,12 8,0 4,3 3,2 0,-1-3,-1-4,-5 4,-10-16,-31 26,-18 0,-10 9,-11 5,4 0,2 0,22-5,14-9,19-2,21-18,9 4,3 4,0 2,-2 3,-1-19,-16 9,-19-4,-30 20,-27 18,-21 11,-9 12,-8 5,1 2,-1 4,6 4,11 1,-3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16636 6825,'-43'0,"0"0,8 0,-3 0,-4-3,-6-4,1-7,16-7,17-7,26 4,31-4,-1 4,8 5,-5 3,-3 1,-9 11,-2-15,-10 7,-9 0,-14-4,-20 9,-8-1,-15 8,-5 0,12 0,-4 0,23 0,0-9,38-10,9-9,12-1,10 8,-10 5,10-6,-19 15,9-31,-43 24,-18-12,-21 10,-15 9,-7 4,7 3,-9 3,7 4,19-3,-3 11,24-1,1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12679 7080,'-19'-24,"-5"-4,-18 26,-1-5,-2 4,-2 3,-3 0,3 0,9 0,3 0,-3 0,7 0,15-19,23-9,7 2,21 0,3 2,2 13,3-13,-1 5,1-9,0 13,-3-18,-5 5,-14 9,-30-7,-19 19,-3-7,-5 7,10-10,0-4,19-14,12 2,23-3,-4 10,2-14,-19 5,-12 11,-23 3,-5 14,-10-1,1 6,6 4,1 6,9-6,-14 36,7-3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26145 4316,'0'-43,"0"6,0-3,0-5,-15 42,-1 25,2 18,2 12,7 2,3 0,-5 5,0-7,2 0,2 0,8-7,9-9,15-6,1-8,8-34,7-17,-5-15,5-25,-9-4,-6 0,-4-1,-2 3,-5 10,-5 4,-4 5,-17 26,-3 22,-2 30,5 19,-5 14,3-5,4-2,3 0,4-2,5 4,7 0,8-9,6-10,15-9,11 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26698 4699,'11'42,"-1"3,-10 5,0-3,0 10,0 2,0 2,0-7,0-4,0-5,0-2,9-10,3-3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25400 6995 7569,'0'-31'0,"0"5"0,0-7 418,0 2 1,0-4 0,0 7 0,-2-1 0,-3 1-1,-2 0 1,0 4 0,0 12 163,0 19 0,-1 17 0,6 25 0,-3 11 0,-2 6-567,3 5 1,-6 9 0,3-5 0,2-1 0,3-10-87,2-13 1,7-1 0,2-7 0,3-10-474,5-7 0,9-15 0,5-6 1,2-12 217,4-14 0,1-19 0,0-17 0,-2-4 1,1-6 165,4-3 1,-8-4 0,-5-1 0,-4 11 0,-5 14-303,-5 13 1384,5 6 0,-17 31 1,3 16-1,-10 22-706,-9 17 0,2 6 0,-2 3 0,0-1-587,2 1 1,2-7 0,10-3 0,0-2 0,3-4-614,4-4 984,5-11 0,18 8 0,3-8 0</inkml:trace>
  <inkml:trace contextRef="#ctx0" brushRef="#br0">26145 7293 6117,'-3'14'1649,"-2"2"0,-4 6 0,0 6-1090,-1 5 1,3 5-1,7 9 1,0 3-605,0-3 0,0-2 0,0-3 1,0 1-1,0-3-425,0-5 470,9-4 0,13-10 0,11 1 0</inkml:trace>
  <inkml:trace contextRef="#ctx0" brushRef="#br0">26464 7080 7569,'-22'0'2656,"1"0"-2303,0 0 0,9-2 0,7-3 0,12-5 1,12 1-430,7 0 1,12-6-1,-2 6 1,4-1-3012,2 1 3087,-9 2 0,8-3 0,-8-1 0</inkml:trace>
  <inkml:trace contextRef="#ctx0" brushRef="#br0">26549 7420 7569,'-12'12'3238,"31"-21"1,7 1-3538,23-13 0,-4 5 0,-2-6 0,-1 3 299,1 5 0,0-5 0,-1 8 0</inkml:trace>
  <inkml:trace contextRef="#ctx0" brushRef="#br0">27931 6974 6651,'15'0'153,"-4"-3"0,-1-4 1,-5-7-1,-3-5 1,0-2-1,3 0 1,2-1 935,-2 1 1,-3 0 0,-2 0-943,0-1 0,-9 10 0,-5 5 1,-5 5-1,-5 2-60,-4 0 0,-5 19 1,-10 9-1,-2 10-18,-4 5 1,8 9 0,-4 2 0,3 0-148,4-4 1,12-1 0,5-4 0,9-7-1,5-5-285,0-7 0,9-9 0,12-5 0,8-3 101,6-4 1,-2-15 0,12-11 0,2-12 0,3-7-92,-3-3 1,-5 1 0,1-1-1,-8 3 628,-4 5 1,-5 4-1,-5 10 682,-7-1 1,-5 13-517,-2 9 1,0 19 0,0 16 0,0 8 0,0 4-257,0 3 0,10 9 1,4-3-1,7 6-205,7 2 1,-4-1-1,4-1 1,-4-5-1,-3-6 17,1 1 0,-3-4 0,-3 6 0,-4-2 144,-3-5 0,-2-2 0,-7-5 0,-2-2 50,-5-2 0,-5-3 1,-9 2-1,-3-4-235,-4-1 1,-5-8-1,-10 1 1,1-8-860,-1-6 0,1-2 1,1-7-1,6 0 903,7 0 0,-5-19 0,-1-4 0</inkml:trace>
  <inkml:trace contextRef="#ctx0" brushRef="#br0">28229 7463 7817,'-14'0'3230,"0"0"-2991,9 0 1,3 9 0,11 8 0,1 6-69,-1 6 0,5 8 0,-4-1 0,-1 4-453,1 3 0,-1-1 1,-2-2-1,5-2 1,2-5-1464,0-2 1,-6-3 1744,6-7 0,9 1 0,10-1 0</inkml:trace>
  <inkml:trace contextRef="#ctx0" brushRef="#br0">28634 7441 7569,'11'0'386,"-4"0"1,-11 3-1,-3 4 1,2 7-1,5 7 1,5 8-1,2 6 1,0 5-1,0 5-241,0 5 0,0-5 0,-5 4 1,3-6-1,2-5 0,0-5-145,3-3 0,2-1 0,9-8 0</inkml:trace>
  <inkml:trace contextRef="#ctx0" brushRef="#br0">28059 5422 7569,'0'-15'174,"-2"4"0,-3-1 0,-4 2 0,-1-1 0,-2 1 0,0-2 4003,-4 0-3906,6 8 1,10-6 0,15 10 0,4 3-177,2 4 0,7-3 0,3 11 1,0 1-254,-1 3 1,6 5 0,-8 2 0,1 2 0,-1-2-1024,0-2 0,-6-3 1,-8 0-1,0 0-1125,-2 1 2306,7-1 0,-8 0 0,11 0 0</inkml:trace>
  <inkml:trace contextRef="#ctx0" brushRef="#br0">28378 5443 7569,'-9'-43'-320,"-1"1"1,-6 2 0,4 4 823,2 8 1,-6 4 0,4 3 0,-2 2 124,0 5 0,7 7 0,-5 14 0,2 9-406,6 10 0,-6 8 0,1 10 0,-1 4 0,-2 6-165,1 7 1,-1-9-1,-5 10 1,5-8-1,3-7-3032,4-2 2974,3-2 0,2-10 0,0-2 0</inkml:trace>
  <inkml:trace contextRef="#ctx0" brushRef="#br0">28591 5570 7569,'0'15'-823,"0"-1"1592,0 2 0,0-4 0,2 2 1,3 3-1,2 2-437,-2 2 1,4 0-1,1 1 1,-1-1-1,3 0-725,0 0 1,-7 8 0,2-1 0,-5-2 392,-2-2 0,10 6 0,1 3 0</inkml:trace>
  <inkml:trace contextRef="#ctx0" brushRef="#br0">29378 6867 7569,'-14'0'0,"0"0"1161,-3 0 1,5 0 0,1-2-1079,1-5 0,5 5-3648,12-6 3565,-4 6 0,6 12 0,-9 1 0</inkml:trace>
  <inkml:trace contextRef="#ctx0" brushRef="#br0">29889 6633 7569,'-3'-18'467,"-1"1"0,-4 3 0,1 0-184,-2 2 1,4 5 0,-9 14 0,0 7-1,-3 7 1,-2 8-285,-4 6 0,-3-2 0,4 0 1,4 0-74,3 0 0,-1-7-215,9 3 1,2-8 0,12-9 55,7-12 1,12-17 0,3-11 0,-1 0-1,-2-1 229,-5 1 0,5 0 1,-12 9-1,3 2 167,-3 3 0,-2 9 0,-7 0 510,2 10 0,7 9 0,-5 15 1,1 6-196,-1 5 0,-2 10 0,-7 2 0,3 2-256,4 5 0,-5-4 0,5 1 0,-4 1 0,-3-3-143,0-4 1,0-5-1,0-3 1,-3 1-404,-4-1 1,-5-6 0,-9-3 0,0-2 0,-3-5-1081,-4-3 1,2-11 1403,-10-5 0,1-5 0,-8-2 0</inkml:trace>
  <inkml:trace contextRef="#ctx0" brushRef="#br0">30229 7208 7110,'-12'0'-516,"3"0"0,11-3 516,5-4 0,-4 2 0,4-9 0,2 7 139,-2-7 1,0 7 350,-7-7 49,-9 9 1,6-7 0,-6 7-470,0-2 0,9 0-354,0 7 1,2-2 943,12-5-382,-9 4 0,4-4 1,-9 14 92,0 8 0,3 3 0,1 4 0,3-1-164,-2 0 1,-2 3 0,-3 2 0,0 5 0,0 2-571,0 4 0,7-3 0,0-1 0,-3-3-427,-1-4 0,4-2 790,0-3 0,10 0 0,-6 1 0</inkml:trace>
  <inkml:trace contextRef="#ctx0" brushRef="#br0">30442 7144 11617,'2'-12'81,"5"2"1,7 3-1,5-2 1,5 0-348,4-1 0,-4-4 0,7 7 0,-3 0 0,0 0-47,-2 0 1,-2-8 0,-3 8 0,1 3 424,-1 1 1,-9 6 0,-5 4 0,-5 7 325,-2 5 1,-2 4 0,-8 6 0,-9 6-43,-7 5 0,-2 3 0,7-1 0,-1-2 0,4-2-406,3-2 0,6-10 1,9 2-1,0-4 1,5-5-270,9-5 1,7-5-1,17-9 1,-3-2-149,3-5 1,0-5 0,0-9 0,-5-1-91,-2 1 0,-3 0 0,-9 0 0,-3-1-566,-1 1 0,-8 0 1083,7 0 0,-9-10 0,4-2 0</inkml:trace>
  <inkml:trace contextRef="#ctx0" brushRef="#br0">29655 5209 7569,'-15'-7'967,"4"-3"-57,1-1 1,5 6 0,13 0-531,6 10 1,14 16 0,8 15 0,4 4-251,2 2 1,-2 1-1,-2 2 1,-2 2-1,-1 3-245,-2-3 1,5-2 0,-10-5 0,-2-5-600,-2-6 1,-10 1 0,0-1 0,3-3 713,2-3 0,2-1 0,0-1 0</inkml:trace>
  <inkml:trace contextRef="#ctx0" brushRef="#br0">29995 5124 7569,'-12'-21'420,"-7"9"0,7 2 0,-2 3 316,0 0 0,2 3 0,-4 13 1,4 10-448,2 7 0,-6 14 0,2 3 0,-3 11 0,1 5-457,1-2 1,1 2 0,-7-7 0,2 0-738,5 0 0,4-5 0,10-12 905,0-6 0,19 4 0,5 0 0</inkml:trace>
  <inkml:trace contextRef="#ctx0" brushRef="#br0">30293 5549 7994,'-12'0'1742,"21"0"1,6 0-1749,13 0 0,-4 0 1,-1 0-1,3 0-298,3 0 0,6-7 1,-7 0-1,-2 2 0,-2 3-16,-3 2 0,1 0 0,-3 2 565,-5 5 0,-5 5 0,-11 12 0,-5 2 1,-7 4 110,-5 4 0,-10 1 0,1 8 0,2-1-29,2 1 1,10-3 0,2-2 0,3-5-296,4-3 1,5-1 0,10-10 0,8-3-255,8-2 1,12-9 0,-2 2-1,4-5 10,2-2 1,1 0 0,-3 0 0,-2 0 0,-5 0-673,-2 0 1,-3 0 883,-7 0 0,1 0 0,-1 0 0</inkml:trace>
  <inkml:trace contextRef="#ctx0" brushRef="#br0">31271 6740 7569,'12'-21'693,"-5"-1"0,-4 1 5626,-3 0-9423,0 9 3104,0 2 0,0 10 0</inkml:trace>
  <inkml:trace contextRef="#ctx0" brushRef="#br0">31676 6719 7569,'-29'-3'-384,"1"-2"0,4-4 1710,8-3 0,6 5 1,13-5-1327,4 3 0,14-8 0,12 5 0</inkml:trace>
  <inkml:trace contextRef="#ctx0" brushRef="#br0">31952 6612 8596,'-33'12'7667,"2"-3"-7523,19-9 1,5 0 0,14-2 0,10-3-1408,9-2 0,-2 0 0,6 7 1263,1 0 0,2 0 0,10 0 0</inkml:trace>
  <inkml:trace contextRef="#ctx0" brushRef="#br0">32824 6315 7110,'10'-12'239,"-8"-7"1,5 5-1,-7-3 1,-5 1 0,-4 4-1,-3 2 1,-4 6 0,-3 1-1,-5 3 493,-4 0 1,4 5 0,-7 7 0,1 11-806,-6 8 0,3 5 0,0 6 0,2 1 0,8-3-218,6-5 0,1 3 0,8-10 0,4-2-28,1-2 1,13-12 0,4-5 0,5-5 0,5-4 27,4-5 1,-4-12 0,4-12 0,-2-2 272,2-5 1,-11 5 0,2 0 0,-7 2 905,-8 5 1,1 12-516,2 7 1,-5 7 0,6 10-1,-6 11 1,0 14-225,5 13 1,-2 13-1,7 12 1,0 3-138,0 4 0,-5 0 0,4 1 0,-1-6 0,-5-1-25,-3-6 1,-2-4 0,0-7-1,-2-8 103,-5-4 1,-5-5 0,-10-2 0,1-5-381,0-2 1,-7-5-1,-3-12 1,0-7-1,0-5-25,5-2 315,3 0 0,-8-18 0,-2-6 0</inkml:trace>
  <inkml:trace contextRef="#ctx0" brushRef="#br0">32824 6995 7569,'-12'-2'27,"5"-6"-65,5-6 0,11-2 0,6-1 0,4 5 0,2 1-194,0-1 0,0 5 0,1-5 569,-1 2 0,-7 3 289,0 7 0,-9 3 1,2 4-1,-5 7-225,-2 5 1,0 5 0,0 4 0,0 5 0,0 2-291,0 1 1,0-1-1,0 5 1,0-2-712,0-2 1,3-10-1,4 2 600,7-4 0,5-3 0,2 0 0</inkml:trace>
  <inkml:trace contextRef="#ctx0" brushRef="#br0">33250 6867 6995,'12'-9'525,"-5"9"0,-5 12 0,-2 9 1,0 5-1,0 5 0,0-1 0,0 3 1,0-2-369,0 0 1,0-3-1,0-7 1,2-2-671,5-4 0,5-8 1,10-14-1,-1-10 296,0-9 0,0-7 1,3-10-1,0 1 0,-1 2 234,-4 4 0,-5 6 0,1 8 1,-6 3 898,0 5 1,-6 7-573,4 14 0,-5 5 0,-2 12 1,0 2-666,0 2 0,0 7 0,3-4 0,1 0-1964,3 0 2285,10-3 0,-5-7 0,9 0 0</inkml:trace>
  <inkml:trace contextRef="#ctx0" brushRef="#br0">32654 5124 7569,'-14'0'422,"0"0"0,-3 0 0,1 2 0,1 5 0,8 8 49,5 3 0,14 13 0,7 7 0,9 7 0,5 4-389,5-1 1,2 4-1,3-3 1,-1-1-523,1-4 1,-8-3 0,1-4 0,2-4-2509,2-2 2948,-7-2 0,-2-8 0,-10 0 0</inkml:trace>
  <inkml:trace contextRef="#ctx0" brushRef="#br0">32994 5252 7569,'-21'9'290,"7"-4"1,0 6 0,0 1 0,-1-2 200,1-1 1,7 10 0,-5 0 0,3 9-500,4 5 1,-4 3 0,2 6 0,2 1 0,3-1-762,2 1 1,0-1 768,0 1 0,9 0 0,3-1 0</inkml:trace>
  <inkml:trace contextRef="#ctx0" brushRef="#br0">33186 5613 7569,'-14'0'1203,"2"-2"1715,2-6-2709,3 6 1,7-5 0,3 14-1,1 7-173,4 5 0,1 2 0,-4 1 1,2 1-1,-2 3-252,-3 3 1,5-1 0,2-9 0,1-3-212,-1-1 1,8-11 0,-3 3 0,5-7 175,2-7 0,8-4 0,1-11 0,1 1 117,0 0 0,4 0 1,-6 2-1,-3 4 382,-3 8 1,-1 7 0,-4 7 0,-1 8-117,-3 4 0,-9 11 0,2 6 0,-5 1 0,1 1 0,1-2-132,4 1 0,8 4 0,-4 1 0</inkml:trace>
  <inkml:trace contextRef="#ctx0" brushRef="#br0">25740 8504 6995,'12'-21'39,"7"9"0,-5 3 0,8 2 1,4 0-1,2 2 0,0 3 0,3 2 1,4 0-1,6 0 0,4 0 0,2 0 37,2 0 1,15 0 0,-5 0-1,0 2 1,5 3 0,2 4-138,5 3 0,-2-5 0,-10 5 0,-5 0 0,-2 0 1,-4 4-113,-3 3 1,-3 2 0,1-2 0,-3-2 189,-5-3 1,-4 0-1,-7 7 1,2 1 0,2-4 1,-2-3 1,0 4 0,0-8-1,5 4 157,2-1 1,2-10-1,10 3 1,5-4 0,7-3-150,4 0 1,3-7 0,0-3-1,2 1-125,5-1 0,-5-4 0,5 5 0,-5-1 26,-2 1 1,2-5 0,3 4-1,-1 1 1,-4-1 38,-5 6 0,-9-6 1,4 3-1,-2 2 142,-5 3 0,-2 2 1,-2-2-1,-1-3 0,1-2-34,-1 2 0,1 3 0,0 2 0,-1 0-123,1 0 0,2 0 0,2 0 0,5 0 5,2 0 0,-4 0 0,4 0 1,1 0-13,-1 0 0,-4 0 1,6 0-1,1 0 0,0 0 43,-1 0 0,-1-3 0,4-1 0,-2-6 14,2-2 1,-5 5 0,0-4 0,1-1 0,-1 2-5,5 1 1,3-5-1,-1 7 1,1 2-52,1 2 1,-3-4 0,10 0 0,-3 3 72,-4 1 0,-6 3 1,0 0-1,0 0 0,-1 0 66,1 0 0,-3 0 1,6 3-1,-6 1-55,-2 3 0,5 0 1,-8-4-1,1 2-29,2 2 1,0 0-1,7-7 1,-2 0-1,2 0-7,2 0 1,3 0-1,0 0 1,0 0-12,0 0 1,-1 0 0,1 0 0,0 0 13,0 0 1,2-3-1,3-1 1,1-3 0,-3-1 0,-8-1 1,2 7 0,-4-5 0,2 4-106,-2 3 0,4-7 0,-6 0 1,-1 2-1,-4 3-174,-6 2 0,6 0 280,0 0 0,-1 9 0,-6 3 0</inkml:trace>
  <inkml:trace contextRef="#ctx0" brushRef="#br0">23358 10716 6804,'-21'-22'68,"2"1"0,2 2 0,5 3 0,0 1 0,3-1 0,0-3 0,4-2 0,2 0 514,3-1 1,3 13-464,4 9 0,-2 19 1,6 16-1,1 8 1,-2 4 53,-1 3 1,8 9 0,-3-3 0,5 3-135,2-2 1,0 2 0,1-7 0,-1 0-15,0 0 1,0-2-1,1-10 1,-1-2 0,-2-5-294,-5-3 0,3-1 0,-10-8 0,0-2-346,2-5 0,-6-2 1,1-7 613,-8 2 0,-8 0 0,-9-7 0</inkml:trace>
  <inkml:trace contextRef="#ctx0" brushRef="#br0">23145 10737 7569,'-12'0'-24,"0"-10"0,8-4 0,-3-5 0,4-2 0,6 0 0,6 2 1,3 2 218,4 3 1,-4 7 0,2-5 0,3 3-108,2 4 1,2 12 0,-2 7-1,-2 5 29,-3 3 1,0 8 0,7 6 0,1 4 8,-1 2 0,0 1 1,0-1-1,1 1-80,-1-1 0,7 1 0,1 0 1,-6-3-1,-4-5-52,-5-7 0,1 1 0,3-6 0,-1-4-31,-3 0 0,-9-7-106,2 2 0,-5-11 0,-4-3-82,-5-12 0,-3-9 0,-6-8 0,2-6-17,-3-5 0,-4-5 1,-5-3-1,-2-4 189,2-2 0,2 7 0,3-3 1,-1 5-1,1 5 117,0 5 1,0 4-1,-1 10 1,3 0 91,5-1 1,5 8 0,9 0 0,4 0 19,11 2 0,8-5 0,20 10 0,2 3-170,4 1 0,6 3 0,9 0 0,-1 0-33,1 0 0,2 3 1,1 4-1,-4 7 1,-8 7-55,-8 8 1,-7-4 0,-4 9-1,-10-1 52,-10 0 0,-6-5 0,-13 7 1,-4 3 245,-7 2 1,-17 3-1,-9-1 1,-10 1-1,-2 0 38,0-1 1,3 1-1,6-3 1,1-5-227,-1-6 0,10-1 0,5-4 0,4-6-1564,3 1 1535,9-9 0,21-1 0,15-9 0</inkml:trace>
  <inkml:trace contextRef="#ctx0" brushRef="#br0">24187 10354 7569,'-11'3'36,"4"4"0,4 7 1,3 5 20,0 2 0,0 7 1,3 3-1,4 2 1,4 3 23,1-3 0,7 14 0,-7-5 0,2 3 1,0 0-81,3-2 0,2-1 0,2 3 0,0 2-140,1 3 0,-1-8 1,0-6-1,3-1 139,4-2 0,5-2 0,10-10 0</inkml:trace>
  <inkml:trace contextRef="#ctx0" brushRef="#br0">24932 10694 6115,'-31'0'310,"5"0"1,-7 0 0,0 3 0,0 1-118,-5 4 1,-2 8 0,0-2 0,4 8 0,8 3 0,4 4 1,5 2 0,5-5-1,7 4-56,5 3 1,7-4 0,6 4-1,15-5 1,12-7-151,14-4 1,7-12 0,5 2 0,0-5-11,0-2 1,-10-9 0,-4-6 0,-8-3 0,-6-4-222,-8 1 0,-14-7 0,-9-1 1,-10 3 69,-9 3 1,-14 1 0,-8 4 0,-4 3 49,-2 8 0,-6 5 1,3 2-1,8 0 61,3 0 0,11 2-86,16 5 1,19-2-1,23 7 1,8-3-1,6-4-42,8-3 190,-5-2 0,9 0 0,-6 0 0</inkml:trace>
  <inkml:trace contextRef="#ctx0" brushRef="#br0">25400 10822 7569,'12'-2'-49,"-7"-3"131,-10-2 1,-7 0 0,-12 7 0,-2 0-1,-2 0 137,2 0 1,9 0-1,3 0 1,0 2 3,2 5 1,3 5-1,9 9-202,0 0 1,16 8-1,8-1 1,4-2-123,3-2 1,9-3-1,0 0 1,8 1-1,-1-1 38,-2 0 1,-3 0 0,-1 1-1,-6-1 111,-7 0 0,-6 0 0,-6 1 0,-4-1 0,-2 0 171,-6 0 0,-11 3 0,-7 2 0,-7 2-23,-8-2 0,6-2 0,-8-3 0,3 1-61,-1-1 0,1 0 1,7 0-1,-1 1-752,1-1 0,7-7 1,2 0 616,3 3 0,-8-8 0,5 1 0</inkml:trace>
  <inkml:trace contextRef="#ctx0" brushRef="#br0">26145 9993 7569,'-19'12'30,"4"-3"1,-15-9-1,1 2 1,1 8-1,2 9 266,2 7 0,3 14 1,0 0-1,2 12 68,5 9 0,-3 1 1,10 16-1,2 2 0,3 3-403,2 2 0,12-2 0,9-3 0,12-2-906,7 2 0,12 0 945,5-2 0,5-14 0,1-12 0</inkml:trace>
  <inkml:trace contextRef="#ctx0" brushRef="#br0">26527 10524 8215,'-21'-19'0,"0"5"415,0 7 0,6-2 0,4 4 0,1 7 0,5 12 0,1 10 0,-1 7 0,-2 2 1,2 5-1,3 2-292,2 2 0,0-1 0,0-4 0,2-4 0,3-2-308,2-5 1,10-12 0,-3-7-1,5-7 1,2-7-35,0-7 0,3-14 1,2-10-1,2-9 173,-2-10 1,-2-4 0,-5-1 0,-3 5 0,-4 8 798,-2 4 0,-1 14-469,-2 10 1,-5 21 0,3 21 0,-7 15 133,-5 11 1,-7 5-1,6 7 1,1-5-396,-2-2 0,7 5 1,-6-7-1,6-6 0,4-3-2414,6-6 0,3-9 2391,11 2 0,-1-4 0,0-3 0</inkml:trace>
  <inkml:trace contextRef="#ctx0" brushRef="#br0">26974 10843 7569,'12'3'2854,"-5"4"1,-7-3-2489,-7 11 1,5-1-1,-5 7 1,4 3-155,3 4 1,-7 7-1,0 13 1,2 4 0,1 0-1937,-4 0 1,6 4 1723,-5-6 0,5-1 0,2-6 0</inkml:trace>
  <inkml:trace contextRef="#ctx0" brushRef="#br0">27059 10205 7569,'-12'-21'0,"3"0"0,2-3 0,0-2 0,0-2 230,-3 2 1,8-5-1,-5 3 1,7 2-1,7 5 210,7 6 1,-2-1 0,2 9 0,3 2 0,2 3 56,2 2 1,7 9-1,1 5 1,-3 8-207,-3 6 1,-2 14-1,1 15 1,-1 5 185,0 1 1,1 8 0,-4 2 0,-1 3-707,-3 4 1,-7 3 0,5 2 0,-2-2-1,-3-5-1109,2-7 1,-4-8 0,7-8 1337,-3-13 0,17 1 0,-2-10 0</inkml:trace>
  <inkml:trace contextRef="#ctx0" brushRef="#br0">27783 10248 7569,'-10'-10'5132,"10"-1"-4513,12-1 1,16-5 0,8 10-1,4 0-1288,2-2 1,1 4 0,0-7 668,-1 3 0,1 2 0,-1 7 0</inkml:trace>
  <inkml:trace contextRef="#ctx0" brushRef="#br0">27846 10716 7569,'-11'33'3290,"-6"-10"-2842,10-9 1,19-18 0,16-3 0,12-12 0,10-7 0,7-3-293,4 3 0,3 3 0,0 2-156,0-1 0,-1 1 0,1 0 0</inkml:trace>
  <inkml:trace contextRef="#ctx0" brushRef="#br0">29527 9801 7569,'14'-2'499,"0"-3"0,1-4 1,-1-1-1,-2-1 1,-1-1-1,-1-5 502,-1-2 0,-2 5 0,-7 0 0,-2 0-616,-5 2 1,-5 3 0,-12 9 0,-4 0-325,-7 0 1,-15 11 0,-7 8 0,-4 10 96,-3 4 0,0 0 0,3 5 0,4-5 0,7 0-9,5 0 1,12-7-1,5 2 1,7-4-357,7-3 1,4 0 0,12 1 0,8-4-125,11-3 1,10-6 0,11-9 0,3 0 178,5 0 0,-5 0 0,7 0 1,-2 0 68,-1 0 0,1 0 0,-10 0 0,-2 0 121,-3 0 0,-9 0 0,0 2 0,-9 6 0,-10 8 138,-5 10 1,-4 0-1,-8 9 1,-11 6-22,-12 6 1,-7-2 0,-5 7 0,0-3 0,-2 3 2,0 3 0,13-6 1,-6 6-1,7-3 69,7-5 0,10-5 0,4-4 0,2-5-260,6-2 1,4 4-1,7-9 1,9-4-170,10-6 1,7-9 0,12 5 0,3-3 0,4-4 81,2-2 1,0-13 0,5-2 0,-4-2-167,-3 0 1,2 2 0,-9-2-1,-5 7 1,-2 4-1624,-5 3 1,-2 0 1908,-10 0 0,-9 10 0,-3 2 0</inkml:trace>
  <inkml:trace contextRef="#ctx0" brushRef="#br0">28804 11821 7569,'19'-9'292,"-5"-5"1,2 2 223,-9-2 1,3 9-1,-5 0-157,2 10 0,0 9 0,-7 14 0,0 8 0,0 6-72,0 8 0,0-3 1,0 8-1,0-3-854,0-5 0,2-2 0,5-5 0,7-2 0,5-8 567,3-6 0,8 2 0,3-14 0</inkml:trace>
  <inkml:trace contextRef="#ctx0" brushRef="#br0">28804 11502 7569,'-31'0'892,"0"-2"1,-4-5 0,9-7-342,9-5 1,10 5 0,14-1 0,10 1-654,9 2 1,7-4 0,12 9 0,2 2 0,5 3 101,2 2 0,3-10 0,7-2 0</inkml:trace>
  <inkml:trace contextRef="#ctx0" brushRef="#br0">29102 11842 6422,'-22'22'-58,"8"-3"1,2-3 1024,3-2 0,11-9 1,12 2-1,5-4 1,5-6-620,4-4 1,-2 2 0,7-6 0,0-1-511,1 0 0,-8 7 0,4-4 0,-1 2 0,-1 0 105,-2 2 0,-2 2 0,-3 3 57,0 0 0,0 10 0,1 2 0</inkml:trace>
  <inkml:trace contextRef="#ctx0" brushRef="#br0">29272 12246 7569,'-17'19'1024,"10"-4"0,12-6-728,23-9 0,3-2 0,7-5 0,-3-5-289,3 0 1,2 0 0,3 7 0,-1-2 0,1 0-278,-1-2 1,-6 6-1,-3-4 270,-2 5 0,6 2 0,-3 0 0</inkml:trace>
  <inkml:trace contextRef="#ctx0" brushRef="#br0">30250 11587 7569,'-19'3'1721,"5"4"0,5 7 0,2 7-533,0 8 1,-1 4 0,8 9 0,0 3-1,0 5-1811,0 6 1,3 3-1,2 0 1,4-4 622,3-3 0,11 7 0,11-5 0</inkml:trace>
  <inkml:trace contextRef="#ctx0" brushRef="#br0">28846 9164 7569,'-12'-15'627,"3"4"1,4 1 0,5 8-329,10 6 1,-1 1 0,3 9-1,-3 3 1,-1-1-127,1-1 1,-7 4 0,5-5-1,-4 5-160,-3 2 0,0-7-163,0 0 0,0-11-4,0-3 0,9-17 1,5-14-1,5-2 0,3-5 4,-1-2 0,3-9 0,2 1 0,2 8 94,-2 10 1,-2 6-1,-3 5 1,0 5 103,0 7 0,-2 14 1,-5 7-1,-4 7 90,-1 8 0,-6 4 0,4 9 0,-2 1 37,2-1 1,-3 1-176,11-1 0,8 1 0,10-1 0</inkml:trace>
  <inkml:trace contextRef="#ctx0" brushRef="#br0">30314 9971 7569,'-21'0'435,"0"0"0,4 3 0,12 4 1,17 7-1,14 5 0,10 5 1,6 2-1,5 2-187,1-2 0,-1 5 0,0-3 1,0-2-1,-4-2 0,-8-5-1067,-4-5 1,-2 5 0,-8-5 0,0 2-1126,0-2 1944,-9 5 0,7-16 0,-7 6 0</inkml:trace>
  <inkml:trace contextRef="#ctx0" brushRef="#br0">30676 9780 7569,'-10'12'0,"-2"-3"645,1 1 0,-6 2 0,8 11 0,-1 6 0,-2 8-178,1 11 1,-4 1 0,-6 13 0,2 4-720,5 0 0,-5 0 0,5-2 0,-3 0 1,3-5 251,7-10 0,5 10 0,2-14 0</inkml:trace>
  <inkml:trace contextRef="#ctx0" brushRef="#br0">28974 11821 7339,'-10'12'-671,"6"7"1,-8-5 664,2 5 0,3-10 1,7-9 214,0-11 0,-2 1 0,-3 1-3,-2-1 0,-9 8 554,1-5 0,4 4 149,-4 3-316,11 0 8,-6 0-423,10 0 0,0 3-94,0 4 0,0 5 0,0 9 0,0 0 1,0 3-12,0 4 1,0-2-1,3 10 1,4 1-9,7 4 1,5-1-1,2-2 1,0-3-1,1 3-11,-1 2 1,-7-5 0,-2-2-1,-3 1-149,-4-1 1,-3-5 0,-2 5 0,0-2 141,0-5 1,-2-3-1,-5-1 1,-7-1-1,-5-2 16,-2-5 1,6 2 0,1-6 0,-2-1-45,-3 1 0,-2 4 0,-1-7 1,3 0-24,5 3 1,-5-8 0,5 5 64,-5-5 0,-2-2 1,0 0-1,-1 0 1,-1-7-1,-3-2-49,-3-3 0,1 7 0,7-2 0,2 3-1723,5-4 910,-5 6 1,26-7 800,0 9 0,9-10 0,6-2 0</inkml:trace>
  <inkml:trace contextRef="#ctx0" brushRef="#br0">28931 11396 7105,'-21'0'1399,"7"0"-1212,0 0 1,11-2-1,3-3-1261,12-2 1074,7-10 0,2 5 0,1-9 0</inkml:trace>
  <inkml:trace contextRef="#ctx0" brushRef="#br0">31271 10397 7998,'-9'2'602,"9"5"0,12 10 0,7 6 0,2 6 0,0-1 1,3 3-271,4 4 0,-11 5 0,2 3 0,-5-1 0,-5 1 1,1-3-1,-6-2-437,-1-3 0,-3 1 1,-3 4-1,-4-2-1096,-7-3 1,-5-9-1,-2 2 1201,0-4 0,-10-3 0,-2 1 0</inkml:trace>
  <inkml:trace contextRef="#ctx0" brushRef="#br0">31080 10163 7569,'-21'-10'224,"-1"6"0,1-8 1,0 0 2559,0 0 1,6 5-3320,1-7 0,19 9 0,4-2 535,15 5 0,9 11 0,10 3 0</inkml:trace>
  <inkml:trace contextRef="#ctx0" brushRef="#br0">26719 11800 7569,'21'0'220,"-9"0"-97,-3 0 1,-27 0 0,-8 0-26,-5 0 0,-9 9 0,4 6 0,-4 3 0,-3 4-60,1-1 0,6 0 1,1 3-1,0 2 0,-1 2-35,1-2 0,-1-2 0,-6-3 0,-1 0-56,1 1 0,-8 1 1,0 3-1,1 3-110,-3-3 1,-3-3 7,-9-2 0,8 1 112,-1-1 1,3 0 0,-5 0 0,4 1 41,3-1 0,3-7 1,6-2-1,0 0 1,3-3-1,2 1 85,3-6 1,2 6-1,-5-3 1,3-2-57,-3-3 0,5 5 0,-3 0 1,-2-2-63,-2-3 1,-2 5 0,-1 0-1,3 1 9,5 1 1,-13-7-1,8 8 1,0-3 34,2 0 1,3 2-1,-8-4 1,1 2-1,-1 0 43,0 3 0,1-8 1,-1 5-1,1-4 0,-1-3-3,1 0 1,-8 7 0,0 0 0,1-2-40,-3-3 1,-3 0 0,-8 3-1,1 4-4,5 3 0,-4-5 1,7 5-1,-3 0 6,0 0 0,10-5 0,-3 5 0,5-3 27,3-4 0,-1-3 0,3 1 1,2 1-1,5 3 34,2-2 0,3-3 0,7-2 0,-3 0 0,-2 0-36,-2 0 0,-3 0 0,5 0 0,-5 0-34,-2 0 1,0 0 0,-5 0 0,3 0-13,-3 0 0,5 0 0,-2 0 0,-1 0 0,3 0 101,5 0 1,4 0-1,3 0 1,2-2 23,5-5 1,-5 5-1,7-8-18,0 1 1,-4 4 0,6-7 24,-2 3 0,5 2-52,-7 7 1,7 0-84,-7 0 0,0 0 38,-8 0 1,3-3-1,3-1-385,2-4 0,-1 1-82,-6 7 0,0 3 171,0 4 1,-1-5-1,3 8-36,5-1 1,-5-7-307,5 6 0,2 1 611,-2-2 0,0 10 0,-7-6 0</inkml:trace>
  <inkml:trace contextRef="#ctx0" brushRef="#br0">22401 12480 7569,'21'-9'-699,"-7"6"0,0-6 695,3 0 1,2-1 0,0-6 227,-5 1 1,-5 8 187,-9-7 1,0 0-1,0-7 90,0-1 0,0 8-391,0 0 0,-2 9 0,-5-2-75,-7 5 1,-8 11 0,-6 6 0,-8 6-110,-4 7 0,-5 5 0,-2 10 0,-3-3 0,1 0 127,-3 3 1,7-8 0,-5 10 0,8-10 0,6-2 188,8 1 1,7-8 0,4 2 88,3-5 0,11-1-206,3-1 1,10-2 0,14-5 0,4-4 0,7-3-43,6 0 1,1 2-1,3-4 1,5 2-100,6-2 0,-1-1 1,2 1-1,-1 5 1,-1-1-31,-6 0 0,-6 8 1,-8-3-1,-6 5-1005,-6 2 1,-11 10 1049,-5 5 0,-14 4 0,-5 2 0</inkml:trace>
  <inkml:trace contextRef="#ctx0" brushRef="#br0">28357 4975 7569,'-31'-9'-57,"8"-3"1,-6-7-1,3 2 115,-2 3 1,4 7 0,-4-5 0,4 1 0,3 1 0,0 1 71,-1 4 0,-1 3 1,-3 2-1,-3 2-49,3 5 1,-7 5 0,0 11 0,-2 6-45,-1 6 1,1 1 0,-8 1-1,1 6 1,-1-1-75,1 6 0,6-1 1,3-7-1,2-2-2,5-3 0,10-6 0,4 6 0,0 1 0,3-1 0,-1 0 0,3-6 0,7 6 0,-2 3 23,-5 2 1,4 3 0,-4-3 0,5-2 7,2-3 1,0 1-1,0 6 1,-2 1-35,-6-1 1,4 8 0,-10-1 0,-3-1 0,-2-4 23,-2-1 1,7-3 0,-1-2-1,1-5 30,2-2 1,-6-1 0,6-4 0,-2 3 0,2-3 53,2-3 0,-6-1 0,4-1 0,-2 0 14,0 0 0,6 3 1,-3 2-1,1 2-73,5-2 0,-4-2 0,2-3 0,2 1-59,3-1 0,4 0 0,5 0 0,5 1 0,2-1 1,0 0 0,-2 0 0,5-2 0,-5-2 41,-3-3 0,5 0 1,-7 7-1,-2 1 119,-3-1 0,-2 0 1,0 0-1,0 1 2,0-1 1,-7 10 0,-2 2 0,-1 2-64,1 1 0,-5-8 0,7 5 1,2 0-91,3 0 0,-1-4 1,-1 4-1,-4 0 1,4-3-27,1 1 0,3-3 0,3-4 0,1 2 63,4 2 1,-1 1-1,-7-8 1,0 0-1,0 1 7,0-1 0,0 0 1,0 0-1,0 1 128,0-1 1,0 7-1,0 1 1,0-3-120,0-3 0,2-2 0,3 1 0,2-1-62,-2 0 1,4-7 0,-2 1-1,0 1 10,3 3 1,-6 2-1,8 1 109,-2-1 0,4-7 0,-5 0-31,3 3 0,2 2 1,8 2-38,-1 0 0,-7-7 0,-2 0 0,0 3-40,-1 2 0,-3-5 0,6 0 1,0 3-1,0 2-34,0 2 1,0 0-1,8-2 45,-1-5 0,0-4 0,1-10 0,1 0 0,3-3 11,3-4 0,1 3 1,-1-11-1,4-1 28,0-3 0,7-2 0,-5-1 1,6 3-17,1 5 1,-2 2 0,-2 8 0,-2-3 19,1 2 0,-3 3 0,-1 2 0,0 0 0,-3 2-24,1 5 0,0-5 1,-5 5-1,2-4-15,-2-3 0,5 0 1,-3 0-1,1 0 0,-1 0 20,0 0 1,1-3 0,-8-4 0,0-7 11,1-5 0,-1-2 1,-2 0-1,-3 0 46,-1-1 1,-1 1 0,7 0 0,-2 0-34,-5-1 0,5 1 1,-7 0-1,2 2-43,0 5 1,-9-5 0,4 2-1,-1-6 1,1-6-44,3 3 0,-7-4 0,2-1 0,-5 0 34,-2 0 1,7-6-1,0 4 1,-2-3 105,-3 1 1,-2 9 0,0-3 0,0 3 0,0 0 26,0-2 1,-7 0-1,0 6 1,2 1-52,3 0 1,2-7 0,-2-1 0,-3 1 0,-2-1-86,2 1 0,3-7 1,2 4-1,0 0-27,0 1 1,7-8 0,2 5-1,1-3 39,-1 1 1,-2 6-1,-4-4 1,1 3 145,3 4 0,1 2 0,-8 3 1,-3 0 28,-4-1 1,-5 1-1,-7 0 1,3 0-120,2-1 1,9 1 0,-2 0-1,4-3-125,3-4 1,3 2-1,4-10 1,7 1-34,5 2 0,-5 0 0,0 7 0,1-3 95,-4 3 1,6 3 0,-10 2 0,-2-1 158,-3 1 0,-4 0 1,-5 2 83,-8 5 1,4 2 0,-1 5 0,0-5 0,3-2-143,-1 0 1,3-1 0,7-6-1,0 0-74,0 0 0,0-8 1,0-1-1,2-1-44,5 0 0,-2-4 0,9 4 1,1 0-1,-1 1-93,0 4 0,-9 2 0,2 3 0,-5-3 269,-2-4 1,0 11-1,-2-4 1,-3 2 0,-4 0-24,-3-2 0,5-7 1,-5-1-1,2 1-89,6-3 1,1 5-1,3-9 1,0-3-64,0-2 0,0-3 0,3 3 0,1 2 0,6 3-6,2-3 1,-8 5 0,3 0 0,-4 2 146,-3 5 0,-10 3 1,-6 1-1,-8 1 1,-7 2 7,-2 5 1,-9-2 0,-10 6 0,0 1-202,0-1 1,2-4-1,10 5-301,5-3 1,6-2 0,17-5 0,15 4 398,16 8 0,11-4 0,13-1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29527 6336,'43'-7,"-10"2,16-35,-6 16,14-4,-8 4,-4 3,-2 0,2-1,2 1,2 2,-1 5,-3-5,-3 7,1-2,-1 0,-6 9,-1-2,-16 7,-12 7,-35 3,-36 4,-5-5,-4 1,0-8,-7 5,4-4,3-3,-3 0,10 0,4 0,1 0,18-5,8-9,33-3,20-16,20 2,19 3,0 7,2 0,-2-1,4 1,-7 0,3 2,0 5,-17-3,3 10,-36 0,-19 7,-28 2,-22 5,-9-2,0 7,-2-3,5-4,-1 0,19 0,3 2,12 0,39-24,27-4,16-3,12 1,3 2,9-8,2-2,-2 1,-5-1,0 3,-16 6,-3 1,-28 14,-26 12,-31 14,-28 7,-10-5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16316 13777,'43'-21,"-19"0,-5 9,-19 2,-29 10,13 10,-25-8,27 12,14-14,14-4,29-18,-8-1,1-3,2-3,-8 1,-15 7,-30 0,-1 9,-27 5,15 4,2-1,19-11,12 8,23-14,7 2,-1-2,1-7,-4 2,-3-10,-14 20,-28 1,-10 11,-20 1,-6-4,12 5,-4-5,13 4,-2 3,39-7,15 0,20 3,11 1,10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12551 15159,'-19'-14,"19"2,24 3,7 4,4 10,3 2,2 2,3-4,-1 2,1-2,-8-3,1-2,1 0,4 0,1 0,8-7,2-2,2-3,5-5,-4 6,1-1,3 0,3 0,-1 7,-2-2,-2 5,0 2,-3 0,5 0,-9 0,-3 0,-2 0,-2 2,-1 3,1 2,-1-2,-6 0,2-1,6 3,-1 0,7-7,-5 0,-3 0,1 0,-1 0,-9 0,-2-9,-10 7,-9-8,-36 10,-18 0,-3 0,10 0,-6 0,-6 0,-10 0,-6 0,-6 0,-4 0,-3 0,8 3,-6 1,1 3,-5-2,5 5,2-1,5 0,2 1,0-5,0-1,-2 1,-3 2,-1-2,-8 0,2-1,-2 3,-2-2,-8 5,15-3,2 0,9 0,8 0,4 2,8-2,9-4,19 6,28-9,17 0,28-2,-3-5,3-7,3 2,4 0,5 0,7 0,7 5,7-5,8 1,4-1,2-5,7 6,1-1,-5 0,-8 0,-6 7,-10-4,0 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15806 15138,'-43'2,"1"-9,30 0,19 0,19 5,19 2,5 0,9 0,9 0,10 0,14 0,8 0,4 0,2 0,8-3,4-1,-58-1,0 0,1-1,1 0,3 3,0-1,-4-2,-1-2,1 1,1 0,-1 0,1 0,-2 0,0 0,51-5,3-5,-8 5,-7 3,-4-5,-10 7,0 0,0-3,-12 8,-9-5,-9 2,-3-2,0 5,4-6,-23 6,-18 2,-30 0,-13-2,-12-3,-10-2,-14 0,-14 7,-9 0,-12 0,-5 0,42 0,-2 0,-2 0,0 0,-1 0,-1 0,0 0,-1 0,-3 0,0 0,1 1,0 0,-1 2,0 1,0 3,2 0,6 1,1 1,-53 8,7-3,10 2,2-4,28 0,8 0,9-3,7 1,9 4,1-7,26 7,13-7,32-2,20-3,13-2,21 0,7-2,9-5,-46 5,1-1,57-9,-58 6,0 0,1 0,-1 1,51-3,2-3,-6-1,-6 2,-1 1,-20 2,12-3,-16-1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15274 17562,'24'-10,"-5"8,-19-8,0 1,-19 7,14-17,-5 7,32 0,11-7,9 7,1-9,-1 2,1 5,-8-2,1 8,-20 1,-37 7,-28 0,-13 7,15 3,-3 2,1-8,4 4,-5-6,5 7,10-6,28 4,37-5,25-2,11-2,-7-5,-12 4,3-4,-5-5,-26 3,-19-5,-19 4,-24 10,-2 0,-4 0,4 0,-5 0,5 0,22 19,32-5,26 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16380 17477,'43'-12,"-10"2,17 1,-15 0,15-8,-5 3,-17 9,0-2,-18-5,-3 10,-31-5,-16 4,-3 3,-6 0,4 0,2 0,-2 0,-4 0,4 0,9 0,29 0,26 0,17 0,13 0,1 0,-3 0,-2 0,-2 0,-1 0,-18 0,-24 0,-24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6020 7973,'43'-21,"-1"-1,1 1,2-2,2-3,3 0,-3 7,-2-3,0 8,2-2,5-1,2 5,6 3,3-5,6 7,4 0,5-1,10 1,-1-7,15 5,4-1,5 1,-46 1,0-1,-2 3,-1 0,1-1,0 0,-2 1,1 1,-1 0,1 0,56-4,-2 4,-5-2,-7 2,-15 3,-1 2,-10 0,-5 0,-2 0,-7 2,-3 5,-2 5,-2 0,-10 14,3-5,-5 3,-2-1,-8-1,-2 1,-2 6,-12 4,-15 9,-8 1,-10-3,-15-2,-4-3,0 3,-5-5,10 2,4 5,8 8,6-10,15 2,9-7,14-7,13-3,8-4,10-5,10-6,7-6,9-2,2 0,5-2,8-6,-3 4,2-8,2 0,3 0,12 5,-56 1,1 0,2 1,1 1,4 1,-1 1,-2 1,0 0,5 1,0 0,-1 0,1 0,0 0,0 0,-5 0,0 0,0 0,0 0,55 0,-58 0,-1 0,60 0,-60 0,0 0,53 0,-3 0,-2 0,-3 0,-2 0,-5 0,-4 0,-1 0,-6 2,6 3,-1 4,-1 3,7-5,-4 7,2 1,4-4,10 8,5-7,2 2,-57-7,-1-2,58 5,-2 4,-10-7,1-2,-1-3,0-2,-2 0,-4 0,-6 0,1 0,-8 0,8 0,-3 0,0 0,10 0,-5 0,2 2,0 5,-9-4,5 4,-1-5,5-2,1 0,4 3,4 1,1 3,0-2,7 0,-56-3,0 1,3 0,-1 1,2-2,0 0,1 0,0-1,2 0,1 0,2 1,2 1,0 0,0 1,-1-1,0-1,1-1,0 0,-2-1,-1 0,3 0,0 0,4 0,0 0,4 0,0 0,0 1,-1 0,0 1,0 1,0 0,1 1,1 0,1-1,-3-2,0-2,0 1,0 0,2 0,-1-2,1-2,-1 1,-5 1,-1-1,2-3,1-2,0 1,0 0,-1 1,-1 0,0-4,-1 1,-1 3,-2 0,0-1,0 0,2 1,1 0,2 2,1-1,-1-2,0 0,2 2,0 0,-2 0,-1 1,-1-1,1 0,3 1,0 1,-1 3,0 0,-3 0,0 0,-1 0,-1 0,-6 4,0 2,0 0,0 2,-3 1,0 1,55 13,-2 6,-8-3,-15 9,-8-4,-14 2,7-5,4 5,3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1808 5655,'-12'-16,"19"-5,19-5,10 12,2 2,4 2,6 6,4-6,-3 3,6 2,-1 3,0 2,-4 0,7 0,4 0,3 0,2 0,3 0,4-2,3-6,-1 4,6-8,-1 0,5 3,5-1,4-4,-4 7,2 0,-2-3,-2 8,-6-5,-1 5,-3 2,-7 0,4 0,-4 0,-7 0,-5 0,-4 0,4 0,-5-3,-2-4,-2 5,-8-8,1 3,-1 0,-9 0,-16 7,-24 0,-14 10,-22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2127 7569,'29'0,"-1"0,5 0,7 0,10 0,-5-7,4 0,-4 2,0 0,5-2,-3 5,8-5,-3 2,-5-2,0 5,0-5,3 4,-3 3,1 0,-1 0,5 0,0 0,0 0,5 0,-5 0,0-2,2-3,0-2,-6 0,4 7,-3 0,1 0,2 0,-5 0,3 0,-8-2,-6-3,2-2,-8 0,1 7,-40 9,-17 5,-17 5,-14 2,5 1,-2-1,14 5,-3 0,3 0,0 2,0 15,4-1,8-6,11-1,3 3,9-5,-2 3,22-1,6 7,5-6,-5-1,7-6,3 4,2-3,3-8,6-8,1 2,-8-6,3-1,7 1,-7-5,11 6,6-1,-6 4,3-7,0-2,-7-3,5-2,-5 0,-3 0,1 0,0 0,-1 0,3 0,5 0,-5 0,7 0,-3 2,1 6,7-6,-8 5,1-5,-1-2,1 0,0 7,-8 1,1-4,-1-1,1-1,-1 3,1 2,9 0,2-9,1-6,6-3,-4-11,-5-1,-2-6,-27 3,-16-9,-26 9,-21-2,-7 4,-5 10,5 0,-3-3,3-2,9 5,2 0,-1-3,6-11,3-7,18 2,17-3,14 10,22 0,0 10,-1-1,1 10,-1 0,1-3,-1 8,1-5,-1 5,1-1,-1-4,1 5,2-5,5 4,-10 3,9 0,6 0,-10 0,4 0,1 0,14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14359 16966,'-38'-2,"-4"-3,-8-2,-2 0,3 0,4 0,9-2,1 1,9-3,5-11,25 1,22 2,14 5,5 7,10 5,4 2,7-3,5-4,0 5,-7-5,-1 4,1 3,-7 3,-3 1,-2 6,-4 2,-3 4,-8-2,6 8,-15 4,8 16,-20 3,-13 2,-15 3,5-1,-17-6,-2 0,2 1,-11 6,4-5,1 5,8-6,15-1,0-1,24-4,11-7,12-12,10-7,-1-5,13-7,4-3,3-4,4-7,0-5,8-2,-3 0,2-1,3 8,2 0,-2 0,-5 2,2-7,-7 7,0-2,-2 2,-9 3,-1-5,-11 4,-3 1,-2-1,0-1,5-4,-5 1,4-14,-4 4,-21 3,4 0,-30 0,-5-1,-17 8,-26 0,-2-10,-4-11,8-5,18-3,8 1,18 6,4 1,26 4,19 0,7 10,7 2,4 7,11-2,8 0,8 2,0 5,-2 5,-8 2,-9 0,-14 0,-20 0,-6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2255 7867,'0'-33,"0"2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6208,'-36'0,"1"0,-1-7,-9-2,-2-1,-3 1,-9-8,5 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2297 7739,'0'-33,"-9"2,16 10,-2 7,23 2,8 3,-3-1,2 5,3-2,-5 0,3 7,-20 0,-16 10,-28 4,-17-2,-5-1,3-1,9-3,3-7,-3 0,17 0,-8 0,36 19,-4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2042 11290,'-38'-12,"10"-9,19-1,23-1,14 9,5-1,10 4,-1 3,10 8,5 5,4 2,-6 3,-3-6,-3 4,1-4,0-1,-5-3,2-3,3-1,-3-4,5 1,-3 5,-1-3,-3-2,-3 0,1 7,-1 0,1 0,-8 0,1 0,2 0,2 0,-5 0,1 0,-8 0,8 0,-1-2,8-5,-8 4,0-4,3 5,-2 2,6 0,6 0,13 0,-4 0,-8 0,-4 0,0-3,2-1,3-3,-3 2,5-4,-2 1,-3 1,-2-2,-2 7,2-6,4 6,-4-5,7 0,0 2,-7 3,7 4,0 5,-7-2,7 7,-2 0,-1-1,8-6,-7 2,-3-4,7-3,3 0,-5 0,-2 0,-5 0,-10 2,0 5,1 2,6 6,1 1,0-9,-1-2,1-3,-1-2,1 0,2 0,2-2,3-5,2 5,-5-8,2 3,-1 0,-1 0,3 7,2 0,4 0,-4 0,-21 5,-10 9,-18 0,-15 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23783 13182,'-14'-38,"14"10,5 9,37 28,1 5,9 5,9 3,-2-3,-2-5,-10 2,5-9,0-2,5-3,-2 6,1-1,1-3,0-1,-1-3,-1-3,2-1,-8-6,-4-2,-2-4,-1-10,1-3,-10-1,-5 1,-4-6,-3-5,0-3,10 1,5-1,4 1,2 13,1 6,-1 4,-6-5,-1 10,1-5,-13-2,-4-10,-28 8,4-8,5 10,7 9,29 5,1 4,6 3,4 0,3 0,0-2,-8-3,3-2,5 2,11 3,15 2,4 0,8 0,20-7,6 0,-52 4,1 1,4 1,1 0,2 1,2 0,0 0,0 0,1 0,0 0,0 0,1 0,1 0,1 0,4 0,1 0,-2 1,0 0,0 1,1 1,0 0,0 1,1-1,-1-1,-4 0,-1 0,-1 0,-1 1,-7 1,-2 2,52 5,-22-3,-16 6,-7-2,-16 2,1-7,3-5,-2-2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13445 10248 7569,'-15'0'0,"4"-2"317,1-6 0,-4 4 0,7-10 0,4-1 0,11 1 0,10 2 0,11 1-137,4-1 1,-5 5 0,10-8 0,5 1 0,4 0 0,3 0-304,2-3 1,-8 8 0,4 2-1,-10 5 16,-10 2 1,-4 0 0,-6 2 86,-3 5 0,-8 7 0,-17 12 0,-9 2 1,-9 1 223,-5 2 0,5 2 1,-8 9-1,1 1 108,2-1 0,-5 1 0,9-1 0,3-2-131,3-4 0,11 2 1,5-10-1,4-2-215,3-2 0,0-3 0,3 0 1,4 0-1,7-2-295,5-5 0,5 3 0,2-10 0,4-2-56,3-3 1,1-2 0,1 0 0,-4 0 0,-3 0-436,0 0 1,1 0 0,-8 0 819,0 0 0,1 0 0,-1 0 0</inkml:trace>
  <inkml:trace contextRef="#ctx0" brushRef="#br0">14232 10546 6096,'11'2'2255,"-3"5"0,-4 2-1962,3 6 1,-4 11 0,6-5 0,-2 5-138,0 5 1,8-5 0,-6 7 0,0 0-301,1 0 0,-1 0 0,-4 5 0,2-5 0,0 0-2419,3 0 2563,-8-7 0,17 5 0,-7-10 0</inkml:trace>
  <inkml:trace contextRef="#ctx0" brushRef="#br0">14763 10397 7569,'-18'-10'891,"3"-4"-406,8-5 0,14 5 0,8 0 0,6 0-570,7 2 1,5 0-1,10 7 1,-3-2-1,0 3-505,3 1 1,-5-4-1,9 0 590,-9 2 0,2 3 0,-7 2 0</inkml:trace>
  <inkml:trace contextRef="#ctx0" brushRef="#br0">14955 10567 7569,'-21'21'1458,"2"0"-739,5 1 1,6-11 0,18-4-467,11-4 0,3-6 0,11-1 1,3-3-1,0 2-359,-3 3 0,6-6 0,-8 1 0,0 3-1097,-5 1 0,-4 3 1203,-3 0 0,0 0 0,1 0 0</inkml:trace>
  <inkml:trace contextRef="#ctx0" brushRef="#br0">15870 10163 9177,'-12'16'892,"5"3"0,4 5-526,3 0 0,0 6 0,0 1 1,0 2-304,0 5 1,0-5 0,0 0-1,0-2 1,3-3-270,4 3 1,-2-10 0,6 3 0,1-8-1089,0 1 1163,-7-8 0,4-2 1,-9-14 103,0-7 1,-9-7 0,-3-8 0,-2-4 178,0 0 0,6-7 0,-3 5 1,1-3-1,5 0 71,3 3 1,5 9-1,4-5 1,7 3-188,5-1 0,2 3 0,0 10 1,3 1-1,4 1-44,8 3 0,4-6 0,2 8 0,-1-1-405,-6 1 0,5 2 1,-4 7-1,4 0-804,2 0 0,-6 0 1217,-1 0 0,-9 9 0,5 3 0</inkml:trace>
  <inkml:trace contextRef="#ctx0" brushRef="#br0">16380 10567 7115,'12'-3'-175,"-2"-1"1345,-1-3 1,-7 9-1,8 12 1,-3 5-560,0 2 1,0 1 0,-7 1 0,2 3-421,6 3 0,-6 6 0,5-4 1,-5-1-373,-2 1 0,7 5 0,1-8 0,-1 0 0,0 1-1332,0-1 1,2 0 1512,-2-6 0,5 8 0,9 3 0</inkml:trace>
  <inkml:trace contextRef="#ctx0" brushRef="#br0">17274 10439 7569,'-12'-2'1272,"7"-3"-781,10-2 0,9-7 0,14 7 0,6 0 0,1 0 1,0 0-340,3 2 0,2-5 1,3 3-1,0 0-317,-1-2 1,-9 6 0,-4-4 0,-6 5-2872,-2 2 956,1 0 2080,-10 9 0,-3 3 0,-9 9 0</inkml:trace>
  <inkml:trace contextRef="#ctx0" brushRef="#br0">17614 10120 7569,'-2'-11'1956,"-5"3"-1765,4 6 1,-6 4 0,9 6 0,0 6 322,0 5 1,-7 4 0,0 3 0,2 5-196,3 2 0,2 0 1,0 5-1,0-3 0,0 1-564,0-3 1,0 5 0,0-10 0,0 0 0,0 1-1174,0-1 1418,0 0 0,9-6 0,3-1 0</inkml:trace>
  <inkml:trace contextRef="#ctx0" brushRef="#br0">18337 10120 7569,'-14'0'221,"0"0"0,7 0 0,-5 3 0,3 4 534,4 7 0,5 5 0,7 2 0,7 0 0,5 1-619,2-1 0,1 3 0,1 1 0,6 4 0,4-3-209,0-3 0,-2-1 0,-8-3 0,3-3 0,3-4-937,-3-3 0,-3 6 1,-2-6-1275,1 3 2284,-10-7 0,6-5 0,-6-12 0</inkml:trace>
  <inkml:trace contextRef="#ctx0" brushRef="#br0">18720 10099 7569,'-21'7'-17,"0"0"0,-1 0 703,1 3 1,0-6 0,0 11 0,-1 1 0,1 3-41,0 2 0,0 8 1,-1 1-1,1 1 1,0 2-731,-1 0 0,1-7 1,0 5-1,0-3 1,2 1-1369,5-3 1,4 4 1451,10-1 0,0-1 0,0-7 0</inkml:trace>
  <inkml:trace contextRef="#ctx0" brushRef="#br0">19124 10631 6078,'-11'0'0,"1"0"0,10 0 0,0-3 0,0-4 0,0 5 0,0-10 0,0 5 0,0 5 0,0-8 0,0 10-160,0 0 628,0-9-217,0 6 0,0-9 267,0 5 0,0 3 1337,0-11-1111,0 11 0,0-3-472,0 14 1,0 5 0,0 9 0,0 0 27,0 0 1,0 8 0,0-1 0,0 0-119,0 3 0,0-7 1,0 4-1,0-4 0,0-3-520,0 0 0,0-7 1,0 1-1,0 1 49,0 3 289,0-7 0,0 7 0,0-8 0</inkml:trace>
  <inkml:trace contextRef="#ctx0" brushRef="#br0">19890 10099 7569,'12'-14'545,"-5"0"0,3 0 1,-6-5-1,-6 4 0,-12 11 1,-10 8 230,-4 11 1,-8 6-1,6 7 1,-3 10-1,-3 7 1,1 5-253,-1-3 0,13 5 1,1-5-1,10-2-532,3 0 1,9-15 0,0 11-1,14-6-267,12-2 0,10-7 0,11 0 0,5-7 0,5-7-1095,9-3 0,-2 1 0,4-6 1,-6 4-1108,-6-4 2477,-8-1 0,13-3 0,-7 0 0</inkml:trace>
  <inkml:trace contextRef="#ctx0" brushRef="#br0">13827 11545 7569,'-11'9'-75,"1"-6"83,1-8 1,4-9-644,-9 7 635,9 0 0,-4 25 0,9 6 0</inkml:trace>
  <inkml:trace contextRef="#ctx0" brushRef="#br0">13870 11842 6106,'-21'0'1259,"7"3"-1141,-1 4 0,8 2 0,-5 8-993,3-3 875,2-9 0,7 14 0,0-7 0</inkml:trace>
  <inkml:trace contextRef="#ctx0" brushRef="#br0">14040 12246 7569,'-14'-11'-157,"2"6"-406,3 10 563,2 6 0,7 11 0,0-1 0</inkml:trace>
  <inkml:trace contextRef="#ctx0" brushRef="#br0">13530 13288 7569,'-22'0'78,"8"-7"0,0-2 1,0-3-1,2-5 0,5-2 1,9 1-1,10 1 281,9 3 0,15 0 1,-1-5-1,5 2 1,5 5-1,3 1-413,1-1 1,8 5 0,-7-5 0,-5 2-1,-5 6-177,-5 1 1,-9 3 0,0 3 72,-9 4 0,-10 7 1,-14 12-1,-10 5 1,-11 2 222,-15 5 0,-2 2 0,-11 2 1,-1 1-18,3-1 0,2-6 0,9-3 1,3-3 481,4-4 1,6 5-1,11-2-390,5-3 0,6-5 1,18-7-1,11-7 0,12-5-222,7-2 1,12 0 0,5 0-1,5 0-56,1 0 0,-6-7 1,-2 0-1,-6 3 1,-6 1-760,-5 3 1,-12 0-1,2 3 897,-4 4 0,-3 4 0,0 11 0</inkml:trace>
  <inkml:trace contextRef="#ctx0" brushRef="#br0">14359 13607 7569,'-14'0'103,"0"0"275,9 0 1,-4 3-126,9 4 1,7-3-1,2 10 1,1 3 0,2 2-7,-1 2 0,-4 0 0,5 1 0,0-1-73,0 0 0,-7 0 1,4 1-1,-2-1-72,0 0 0,7-7-598,-6 1 65,-1-11 1,2-4 0,5-14 242,5-5 1,5-2 0,2 2 0,2 3 0,1 1 212,1-1 0,-6 6 0,4 3 1,-2 5-1,0 2 284,3 0 0,-8 0 0,-7 2 0,3 3-186,2 2 1,-5 10-1,-2-3 1,-1 5-227,1 2 0,-5-2 0,5-3 0,0-1-666,0 1 0,2-4 0,7 0 769,0-3 0,1-2 0,-1-7 0</inkml:trace>
  <inkml:trace contextRef="#ctx0" brushRef="#br0">15104 13054 6422,'14'-2'2,"0"-3"0,3-2 1,2 0-1,4 0 0,6-2 487,6-3 0,5 5 0,3-5 0,-1 0 0,1 3 1,-1-1-802,1 5 0,-8-4 0,-1 2 0,-4 2-843,-4 3 1155,-2 2 0,-3 9 0,0 3 0</inkml:trace>
  <inkml:trace contextRef="#ctx0" brushRef="#br0">15083 13331 7569,'2'12'1020,"5"-8"-970,7-8 1,5-1 0,5-9 0,6-1 0,11 1-119,6 0 1,12 2 0,-5-2 0,3 5-1,0 2-868,2 0 1,-7-1 935,-2 8 0,-6 0 0,-1 0 0</inkml:trace>
  <inkml:trace contextRef="#ctx0" brushRef="#br0">16359 12863 7569,'-12'2'391,"5"5"0,12-2-219,2 9 0,2-2 0,-2 5 0,5-3-26,0 2 1,7 6 0,-5 4-1,5 2 1,2-2 62,1-2 1,-8-3 0,0 0-159,3 0 1,-8 1-129,-2-1-198,-5-9 0,-11-12 1,-8-17 59,-9-9 0,3 3 0,-6-8 1,6 0-1,2-4-136,-1-5 0,10 6 0,3 4 0,2 1 333,0 1 0,2-3 0,10 5 0,4-2 0,3 2 224,5 2 1,4 10 0,5 0 0,5 0 1,2 2 0,0-4 1,5 6-1,-3-2-48,3-4 1,-5 4 0,0 0-1,0 0-16,0 1 0,-4 6 0,4-5 0,-3 3 0,-4 0 1,-2 2 1,-3 3-756,1 2 1,-8 0-206,0 0 0,-9 10-517,2 4 1332,-5-5 0,-11 10 0,-3-7 0</inkml:trace>
  <inkml:trace contextRef="#ctx0" brushRef="#br0">17018 13203 6414,'3'-14'-482,"4"2"334,7 3 1087,-4 2-369,-1-3 1,-18 8 539,-6-5-1100,6 4 103,-1 3-5,10 0 65,0 0-85,-9 0 232,7 0 176,-8 0-271,10 0 1,0-2 30,0-5 115,0 5-624,0-8 333,-9 10 116,6 0-136,-6 0 0,11 0 1,3-2-196,2-5 0,10 4 0,-3-4 0,2 3 30,-1-4 0,3 6 0,-3-5 106,4 5 0,2 2 1,-2 2 19,-5 5 0,2 5 0,-6 7 0,-1-3 1,1-2 0,-5 3 0,-3-5 0,-2 2 0,0 3 86,0 1 0,0-3 0,0-1 0,-2 2 104,-6 3 0,-1 2 0,-8 3 0,6 2 0,1 2-61,5-2 0,-4-2 0,0-3 1,-1 1 133,1-1 0,2 0-321,7 0-103,0 1 1,11-11 0,8-3 0,10-6-85,4-2 0,2-7 0,8-3 0,-3-1 0,-2-4-30,-3 4 0,-6-8 1,4 7-1,-3 0-208,-4 5 0,-9-3-543,-3 3 1,-12 0-487,-2 7 1490,0 10 0,-18 2 0,6 9 0</inkml:trace>
  <inkml:trace contextRef="#ctx0" brushRef="#br0">17189 13224 7599,'-15'0'206,"4"3"1,1 4 0,5 7 0,3 7 93,2 8 1,0-3 0,2 7 0,3 0 0,2-2 0,-2 2-30,-3 0 0,1-7 0,1 4 0,4-1-174,-4-1 1,-1 0-1,-3-6 1,0-1 448,0 0-1149,0-9 109,0-3 0,9-27 0,5-8 111,5-5 0,2-7 1,3 10-1,4 2 1,8 2 128,4 3 1,-4 2 0,-3 5-1,0 7 503,0 4 0,-7 3 1,2 3-1,-7 4 94,-6 7 0,-6 5 0,-9 2 0,0 0-231,0 1 1,0 6-1,0 0-435,0-2 0,7-2 0,3-5 1,1-3-1,6-4 323,2-2 0,2-3 0,0-7 0</inkml:trace>
  <inkml:trace contextRef="#ctx0" brushRef="#br0">17891 13076 7569,'0'-33'75,"2"4"1,5 15-1,7 5 144,5-1 0,5 8 1,2-5-1,5 4 0,4 1-146,10-5 0,-3 4 0,10-4 0,-2 5-405,0 2 0,6 0 0,-8 0 0,-6 0 332,-4 0 0,-12 9 0,5 3 0</inkml:trace>
  <inkml:trace contextRef="#ctx0" brushRef="#br0">18316 12714 7569,'-9'12'208,"4"-3"283,-9-9 0,9 10 0,0 4 0,8 5 0,4 5-281,-3 4 1,6-2 0,-1 7-1,1 0-424,-1 0 1,8 0-1,-3 5 1,5-3-1,2 1-2343,0-3 2557,1 7 0,8-16 0,4 6 0</inkml:trace>
  <inkml:trace contextRef="#ctx0" brushRef="#br0">19124 12608 8417,'-9'0'368,"9"2"1,12 5 0,9 10 0,7 6-38,8 6 0,-1 6 0,6-6 0,3-3 0,4 0-392,4 2 1,-7-4 0,7 4 0,-3-4-306,1-3 0,-8 0 0,-8 0 0,-1 1-691,0-1 1,-7-2 1056,2-5 0,-14-5 0,-4-9 0</inkml:trace>
  <inkml:trace contextRef="#ctx0" brushRef="#br0">19550 12565 7569,'-2'12'747,"-6"-5"0,-3-2-531,-1 2 0,-5 5 1,8 9-1,-3 3 1,-5 4-44,-1 8 0,-4 4 1,3 2-1,3 1-313,2-1 1,9 1-1,-2-1 1,4 1 0,6-1-2444,4 1 2583,14-1 0,3-9 0,7-2 0</inkml:trace>
  <inkml:trace contextRef="#ctx0" brushRef="#br0">20146 13033 7569,'0'-21'13,"-3"7"754,-4-1 0,-5 13-293,-9 2 1,9 12-1,5 14 1,5 2-136,2-2 1,0 5 0,0-3 0,0 1-172,0 1 0,0-6 1,0 4-1,2-4-555,5-3 0,-2-9-18,9-5 0,0-5 0,5-4 1,-2-3-41,-3-2 1,0-9-1,7 4 1,1-2 178,-1 0 1,0 7 0,0-5 0,1 2 512,-1 6 1,0 1 67,1 3 1,-1 10 0,-2 4-545,-5 5 0,2-5 0,-6 0-24,2 3 253,-8 1 0,15 4 0,-7-1 0</inkml:trace>
  <inkml:trace contextRef="#ctx0" brushRef="#br0">21209 12480 7769,'-21'0'357,"0"3"1,-1 4-1,-1 7 1,-3 5 185,-3 2 1,1 10-1,9 2 1,5 2-1,7 1-237,4 2 1,8 2-1,7 2 1,12 1 0,4-1-200,3 1 1,9-8 0,0-2-1,7-2-426,1-5 0,-3-2 1,-5-3-1,-5 0-2791,-6 0 3110,-6 1 0,-11 8 0,-3 3 0</inkml:trace>
  <inkml:trace contextRef="#ctx0" brushRef="#br0">24443 13416 7263,'-14'0'323,"4"0"0,8 0 1,11 0 68,8 0 1,4 7-1,3 2 1,4 1-267,7-1 1,6-2-1,1-7 1,5-2 0,5-5-68,5-7 0,9-5 1,-11-5-1,1-2-298,1-2 1,-10-8-1,3 8 1,-7 0 0,-6-1-46,-1 1 1,-17 7-1,2 7 715,-2-3-162,-10 8 0,3-3-194,-5 5 1,8 4-1,11-6 1,4-1-183,3-4 0,3 2 1,6-2-1,1 0-118,-1 2 1,1-4-1,0 6 1,-3 1 0,-5-1-24,-6 6 1,-6-6-1,-2 3 175,1 2 1,-1 3 0,0 2 386,1 0 1,-1 2 0,0 3 0,3 2-1,2-2-97,2-3 1,12-2-1,-2 0 1,7 0-246,2 0 1,-9 0 0,7 0-1,-10 0 1,-1-2-438,-1-5 0,-7 4 465,2-4 0,-4 5 0,-3 2 0</inkml:trace>
  <inkml:trace contextRef="#ctx0" brushRef="#br0">25974 14394 7569,'12'0'401,"-2"-3"0,-10-4-46,0-7 0,0-5 0,0-2-248,0 0 0,-7 0 1,-3 2-1,-2 4 0,-4 8-61,-3 5 0,-2 2 0,-1 2 1,1 8 51,0 11 1,-10 10 0,-2 11-1,0 1-101,4-1 0,6 8 0,4 0 0,5-3 0,7-5-41,4-6 0,3 2 1,3-12-1,4-8 0,7-8-406,5-8 0,4-2 1,3-2-1,3-8 0,-3-11 1,-3-2 0,-1-11 0,-1 4 466,0 4 1,-9-5 0,-5 3 433,-4 2 1,-3 14-41,0 12 1,0 19 0,0 16-1,0 5 1,2 3-65,5-1 1,-2 8 0,9 2 0,0 0-349,-2 0 0,4 5 0,-6-8 0,-1 1-35,1 2 0,-3-7 1,-7 2-1,0-7 155,0-4 1,-2-10-1,-6 2 1,-3-4-1,-4-3-185,1 0 0,0-9 0,-7-5 0,0-2 0,-1-1-570,1 4 0,0-1 0,2-10 1,2-1 635,3-4 0,9-8 0,-4 4 0</inkml:trace>
  <inkml:trace contextRef="#ctx0" brushRef="#br0">26293 14989 7569,'-11'-2'1160,"1"-3"-592,1-2 0,6 2 1,-4 12-460,5 7 1,2 12-1,0 5 1,0 0 0,0 0-424,0-5 1,2-3-1,3-2 1,4-2 313,3-4 0,12 3 0,9-6 0</inkml:trace>
  <inkml:trace contextRef="#ctx0" brushRef="#br0">26442 14734 7569,'-42'0'249,"-1"2"1,3 3-1,5 5 1,6-1 36,6 0 1,11 8 68,5-3-355,14-4 0,14 8 0,12-6 0</inkml:trace>
  <inkml:trace contextRef="#ctx0" brushRef="#br0">26676 14968 7569,'0'21'64,"0"0"0,0 1 0,3-1 0,1 3 0,6 2 255,2 2 1,-5 3 0,7-5-1,0 4 1,0 1-145,1 0 1,-11 4 0,6-4 0,-3 0-108,0-1 0,0 1 0,-7-5 0,0 2-290,0-2 1,0-2 221,0-3 0,-9 0 0,-3 1 0</inkml:trace>
  <inkml:trace contextRef="#ctx0" brushRef="#br0">26655 14777 7569,'0'-22'1144,"-7"1"0,0 0-748,2-1 1,5 11-397,7 4 0,5 4 0,9 3 0</inkml:trace>
  <inkml:trace contextRef="#ctx0" brushRef="#br0">26166 13480 7300,'-3'-12'614,"-1"7"1,-3 10 0,2 9-405,3 5 1,2 9 0,0 3 0,0 2 0,0 5 0,0 0-337,0-3 1,7 3-1,0-10 1,0-2-33,2-2 0,-6-3 107,4 0 0,-5-11 1,-2-13-62,0-16 1,0-4-1,0-13 1,0-4-1,0-5 31,0-4 0,0-8 0,0 7 0,0 1 83,0-3 0,2 9 0,3 1 0,5 11-20,1 7 1,-3 3 0,6 2 0,2 5 39,3 7 1,-5 5-1,-2 4 1,0 5-379,0 7 0,0-2 1,4 2 355,-2 3 0,1 2 0,6 2 0</inkml:trace>
  <inkml:trace contextRef="#ctx0" brushRef="#br0">26549 13841 7569,'-10'-12'185,"8"0"2469,-5 5-2352,4 5 0,6-5 0,2 16-283,2 13 1,2 1-1,-4 10 1,2 0-1,0 0 43,2 5 0,-4-7 1,7-3-1,0-4-3078,0-3 3016,2 0 0,7 1 0,0-1 0</inkml:trace>
  <inkml:trace contextRef="#ctx0" brushRef="#br0">26634 13650 7778,'-21'0'0,"-1"-3"342,1-4-2,0 5 0,18-8-340,10 10 0,19 0 0,8 0 0</inkml:trace>
  <inkml:trace contextRef="#ctx0" brushRef="#br0">26910 13692 10909,'10'-12'216,"2"-7"0,9 8 0,3-4 1,2 4-1,4-1-520,3 0 1,-7 5 0,5-5 0,-3 3-872,1 4 1,-8 3 1174,-7 2 0,0 0 0,8 0 0</inkml:trace>
  <inkml:trace contextRef="#ctx0" brushRef="#br0">27102 13352 7569,'-14'2'875,"-1"3"-67,-1 2 1,-1 3 0,3-3-1,7 7-550,5 5 0,2 2 0,0 3 0,-3 4-265,-4 7 0,5 6 0,-5 1 0,4 1 0,3-3 532,0-5-525,10 5 0,2-16 0,9 7 0</inkml:trace>
  <inkml:trace contextRef="#ctx0" brushRef="#br0">27400 13331 7475,'-15'0'1063,"1"0"-879,10 0 1,-4 0-382,16 0 0,-4 0 595,10 0 1,-9-3 1228,2-4-402,-4 5-770,-3-8 0,2 10-241,5 0 0,-2 0-230,9 0 1,0 10-1,7 4 1,1 5 0,-1 2-3,0 1 1,1-1 0,1 0 0,3 0 0,3 1-234,-3-1 1,4 0 0,-1 0 0,-3 1-87,-3-1 0,1-7 1,2-2 47,2-3 1,1 5 0,-10-4 0,-3-1-1421,-2 1 1709,-9-3 0,4-7 0,-9 0 0</inkml:trace>
  <inkml:trace contextRef="#ctx0" brushRef="#br0">27868 13331 7569,'11'-10'255,"-1"-2"1,-12-9 696,-6 0 0,4 9-252,-10 5 0,6 5 1,-3 6-387,1 11 0,-6 1 1,1 20-1,-3 4 1,-6 5-287,-4 4 0,2 10 0,-8-4 0,4 1-23,4 1 1,2-10 0,5 1 0,5-8-848,7-5 842,5-9 0,11 5 0,3-10 0</inkml:trace>
  <inkml:trace contextRef="#ctx0" brushRef="#br0">26549 14011 6078,'-12'-2'382,"5"-5"0,4-8 0,3-3 945,0-4-853,0 11-167,0 1 1,-2 10 538,-5 0-158,5 0-556,-8 0 0,10 10-29,0 4 1,7 5 0,3 2-226,2 0 0,-5 0 0,4 1 1,-1-1-1,-5 0 11,-3 0 1,-2 1 0,0-1 398,0 0-157,0-9 1,-2-3 0,-5-9-111,-8 0 0,-4 0 1,1-2-1,1-3 1,3-4-107,-3-3 1,-2 5-1,-2-7 1,0 0-538,0 2 0,6-5 0,1 8-2031,-2-3 2653,-3-2 0,7-7 0,2-1 0</inkml:trace>
  <inkml:trace contextRef="#ctx0" brushRef="#br0">26591 13522 7120,'-21'0'1807,"0"0"-1229,9 0-412,2 0 1,10 2-164,0 6 1,0-4 0,0 10-409,0 3 365,0-8 1,0-1 79,0-16 1,3 6-1,2-7 104,2-1 1,2 1 387,-2-5-342,-4-5 0,4 19 1,-12 0-371,-2 11 1,-7 1 0,7 2-472,2 3 651,2-8 0,13 1 0,2-10 0</inkml:trace>
  <inkml:trace contextRef="#ctx0" brushRef="#br0">28144 13650 7921,'0'14'168,"0"0"1,0 3 0,3 1 0,1 4 0,6-1 0,-1 0 0,3 0 64,0 1 0,-7-1 0,2 0 0,-5 1 1,-2-1-1,0 0-36,0 0 1,0 1 0,-2-1 0,-5 0-241,-8 0 1,-4 1 0,-2-3 0,0-3-1,0-4-659,-1-3 1,1-2 0,0-7 0,0 0 701,-1 0 0,1-9 0,0-3 0</inkml:trace>
  <inkml:trace contextRef="#ctx0" brushRef="#br0">28017 13586 7569,'-22'0'2255,"1"0"-2011,0 0 0,9-2-637,5-6 0,14 6 393,7-5 0,5 5 0,2 2 0</inkml:trace>
  <inkml:trace contextRef="#ctx0" brushRef="#br0">28761 13267 7569,'12'0'448,"-3"-9"1,-11-3 0,-3-2 0,-4 2 0,-3 2-1,-4 6-108,-3 1 1,-3 6 0,1 4 0,0 9-1,0 10 1,-1 12-361,1 9 0,2 0 1,2 8-1,6-3 0,1-5 1,6-2-106,1-3 0,6-1 0,4-4 0,7-4 58,5-2 0,4-10 1,6-9-1,6-2 1,5-6-137,3-1 0,-1-3 0,1 0 0,0 0-201,-1 0 0,-2-10 1,-4-2-1,-6-2 0,-1 0 404,-1-2 0,1-3 0,-8-3 0</inkml:trace>
  <inkml:trace contextRef="#ctx0" brushRef="#br0">24826 13947 7569,'0'-14'272,"0"0"1,-3 2 0,-1 0 0,-4 12 0,4 15 0,1 11 0,3 7 0,0 2 72,0 0 1,0 1 0,0 6-1,3 1 1,1-3-593,4-4 1,1 4-1,-4-7 1,2 2-476,-2 1 1,4-10 721,-2 2 0,10 5 0,-6 0 0</inkml:trace>
  <inkml:trace contextRef="#ctx0" brushRef="#br0">25251 13947 7569,'-33'0'420,"7"3"0,7 4 0,5 9-132,-3 10 1,-2 0 0,1 7 0,1 0-1,5 0-398,3 5 1,2-5-1,7 3 1,0-1-1,0-2 110,0-4 0,9-6 0,3-1 0</inkml:trace>
  <inkml:trace contextRef="#ctx0" brushRef="#br0">24570 14011 7569,'3'-21'131,"4"0"0,7-3 1,5-2-1,5-5 442,4-2 1,5 5 0,12-5 0,2 0-373,3 0 0,2 7 0,-5-3 0,3 6 0,-3 1-400,-2 1 0,-5 9 0,-2 5 0,-5 5 0,-2 2-146,-5 0 345,-3 0 0,-1 9 0,-1 3 0</inkml:trace>
  <inkml:trace contextRef="#ctx0" brushRef="#br0">24826 14947 7590,'0'-10'380,"0"10"1,-3 12-1,-1 7-120,-4 2 0,1 3 0,7 2 0,0 2 0,0-2-395,0-2 0,3-3 0,1 0 0,6-2 0,2-5-720,4-7 0,3 3 855,2-3 0,1-9 0,-1-10 0</inkml:trace>
  <inkml:trace contextRef="#ctx0" brushRef="#br0">24911 14947 6995,'-12'-3'411,"2"-1"0,3-6 0,-2-2 80,-3-4 1,7 9 0,-2 7 0,5 11-420,2 8 1,0 10-1,0-1 1,2 0-1,3 1-45,2-1 1,0 8-1,-7-6 1,3 1-1,1 0 59,3-5 1,0-3 0,-7-1-23,0-1 1,3-2 0,2-3-193,2-2 1,-3-11-493,-11-3 0,-5-3 0,-9-11 1,0-2 619,0-3 0,-10-12 0,-2-2 0</inkml:trace>
  <inkml:trace contextRef="#ctx0" brushRef="#br0">24783 14777 7569,'-21'-8'828,"2"-1"1,5-3-178,7-4 1,-3 4-1,5 0-1000,8 3 1,6 1-1,15 8 1,2 3-1468,2 4 1816,1-5 0,1 27 0,3-6 0</inkml:trace>
  <inkml:trace contextRef="#ctx0" brushRef="#br0">25017 15032 7569,'-9'11'366,"-3"6"1,-9-10 354,-1-2 0,10-5 0,8-5 1,8-4-665,11-3 1,4 5 0,4-7 0,3-1-1,5 4-371,2 3 1,-7-1 0,2 2-1,-2 2-805,3 3 1,-6 2 1118,6 0 0,-6-10 0,-1-1 0</inkml:trace>
  <inkml:trace contextRef="#ctx0" brushRef="#br0">25187 15117 7569,'-9'11'1326,"-5"-3"-883,-5-6 1,5-2-502,-1 0 1,20-2 0,2-3-1,10-5 1,6 1-2243,6 0 2300,4-8 0,9 5 0,1-9 0</inkml:trace>
  <inkml:trace contextRef="#ctx0" brushRef="#br0">25613 14798 7569,'-22'-12'108,"1"5"0,0 5 0,0 2 1039,-1 0 0,8 0-899,0 0 0,9 2 0,-2 5 0,5 7 0,2 7-415,0 8 1,0-6-1,2 8 1,3-3-1,2 1-413,-2-3 1,-3 4 579,-2-1 0,10-1 0,1-7 0</inkml:trace>
  <inkml:trace contextRef="#ctx0" brushRef="#br0">24953 13331 8447,'7'14'183,"0"0"0,-2 3 0,0 2 0,0 2 0,2 0 0,-3 0-134,-1 1 0,-1-4 1,5-6-258,7-12 0,-2-9 0,2-12 0,3-1 0,2 1-16,2 0 0,0 2 0,1 2 219,-1 3 0,0 9 0,1-2 1,-4 7 105,-3 7 1,1 5 0,-9 10 0,0-1-185,3 0 0,-1 0 0,8 1 0,-3-4-1045,3-3 1128,1 4 0,13-8 0,2 11 0</inkml:trace>
  <inkml:trace contextRef="#ctx0" brushRef="#br0">23868 13246 7569,'-16'-29'580,"-5"1"-397,-3 2 1,0 12-1,3 7 1,0 4-1,-1 6 1,-1 6-1,-3 12 1,-3 17-1,3 17 1,3 18-1,-1 19 1,-2 19-1,12-48 1,0 2-143,0 2 1,2 3 0,-1 3 0,2 2 0,1 4-1,1 1 1,1-1 0,2 0 0,2-1 0,1 0 0,2-4-1,2-2-486,1-2 1,3-3 0,19 51 0,18-14-1,17-16 445,17-15 0,11-16 0,20-5 0</inkml:trace>
  <inkml:trace contextRef="#ctx0" brushRef="#br0">29442 12799 7569,'-21'-2'248,"-1"-5"0,1 4 0,2-1 0,5 8 0,7 13 0,5 9 0,2 14 0,0 12 0,0 17 73,0 11 1,7 5-1,0 19 1,-3 5 0,-1-1-306,-3 1 1,0 2 0,-3-2-1,-4-5 1,-7-3-208,-5-4 0,-4 0 1,-3-10-1,-5 1-45,-2-6 0,7-8 0,-3 1 236,6-2 0,2-2 0,-1-7 0</inkml:trace>
  <inkml:trace contextRef="#ctx0" brushRef="#br0">29867 13565 7569,'-9'11'395,"4"-1"0,-4-12 0,6-3 1,13-5-1,9 1-124,9-1 1,-2 1 0,10 4 0,-1-2 0,0 2-797,1 3 525,-10 2 0,14-9 0,-7-3 0</inkml:trace>
  <inkml:trace contextRef="#ctx0" brushRef="#br0">29825 14117 8756,'21'-18'345,"0"1"0,3 5 0,2 0-621,2 1 1,8 6 0,-5-2 275,2 4 0,2 3 0,8 0 0</inkml:trace>
  <inkml:trace contextRef="#ctx0" brushRef="#br0">30782 13288 7459,'-14'3'289,"2"4"1,3 7-1,4 7 1,3 5 0,2 5-1,0 2 1,2 5-364,5 2 1,-5 0-1,5 0 1,-4 0-1,-3 5-515,0 0 1,0-2-1,0-6 589,0-1 0,0-1 0,0 8 0</inkml:trace>
  <inkml:trace contextRef="#ctx0" brushRef="#br0">31186 13139 7569,'-21'10'259,"0"2"0,-1 11 1,1 3-1,2 5-40,5 2 0,2 2 1,8 8-1,-4 0 1,4-1-261,1 1 1,3-1 0,0 1 0,3-1-259,4 1 0,-2-8 299,9 1 0,0-1 0,7 7 0</inkml:trace>
  <inkml:trace contextRef="#ctx0" brushRef="#br0">30591 13246 7569,'-22'0'732,"8"0"-470,0 0 0,12 0 0,2-3 0,11-1 0,11-6 0,8-2-143,13-4 1,2-3-1,12-2 1,2-1-139,2 1 0,10 0 1,0 0-1,-5-1 1,-4 3-335,-6 5 0,-11-2 1,0 9-1,-9 2 353,-6 3 0,-1 11 0,-8 3 0</inkml:trace>
  <inkml:trace contextRef="#ctx0" brushRef="#br0">30740 14521 5963,'11'10'102,"1"-8"0,-5 8 0,7-1 0,5 5 0,0 5 0,-2 2 0,-3 1 205,3-1 1,-6 0 0,4 0-1,-1 1 1,-2-1 0,-3 0-51,0 1 1,-6-1 0,4 0 0,-5 0-22,-2 1 1,0-1-1,0 0 1,-2 0-231,-5 1 1,2-1 0,-9-2 0,-3-3-386,-2-2 0,-2-6 1,0 3-1,-3-1 1,-2-5 378,-2-3 0,-10-21 0,5-5 0</inkml:trace>
  <inkml:trace contextRef="#ctx0" brushRef="#br0">30633 14288 9620,'-7'-15'313,"0"1"0,5 0 0,6 0-609,11 0 1,6 9 0,5-2 295,2 4 0,10-6 0,-5-3 0</inkml:trace>
  <inkml:trace contextRef="#ctx0" brushRef="#br0">31080 14479 7569,'-21'0'1377,"6"0"1,4-3-1088,1-4 0,13 5 0,11-7 0,7-1-750,7-4 1,-2 2 0,10 0 0,2 1-1,-1 1 460,-1 1 0,4-8 0,-7 5 0</inkml:trace>
  <inkml:trace contextRef="#ctx0" brushRef="#br0">31144 14819 7569,'-17'0'958,"10"0"0,9-9-1148,20-6 0,1 4 1,6-4-1,4-1 190,0-3 0,17-12 0,-6-2 0</inkml:trace>
  <inkml:trace contextRef="#ctx0" brushRef="#br0">31676 14181 7569,'-19'10'1133,"4"4"0,8 5-800,5 2 1,2 3 0,0 2 0,0 4-1,0 3-493,0 5 0,0-5 1,2 0 159,5-2 0,-4 7 0,6-5 0</inkml:trace>
  <inkml:trace contextRef="#ctx0" brushRef="#br0">30654 12034 6078,'-2'-12'240,"-3"3"1,-2-1 0,0-2-1,0-2 1,0 0 1583,2-3-1652,3 8 1,2 9 0,0 14 0,0 5-167,0 2 0,-7 8 0,0 1 0,2 1 0,3 0-9,2-5 1,0-3 0,0-1-1,0-1-396,0 0 218,0-9 1,9-19-1,3-17 1,2-6 115,0-8 1,0 5 0,8-3-1,-1 1 30,0 2 0,1 2 1,-1 12 30,0 5 1,-7 7 0,-2 14 0,-2 7-92,-6 5 1,-1 12 0,-3 2-1,2 2 1,5-2-1154,7-2 1248,5-3 0,2-6 0,1-1 0</inkml:trace>
  <inkml:trace contextRef="#ctx0" brushRef="#br0">31888 13246 7569,'0'-22'186,"0"1"0,0 0 0,0 0 0,0-1 1,-2 3-1,-3 3 0,-4 4 242,-3 3 0,5 2 1,-7 9-1,-1 5 0,1 7-450,0 5 0,2 2 0,-4 3 0,2 2 0,-1 2-243,4-2 1,-6-2-1,10-3 1,2 0-4,3 1 0,2-8 0,2-2 173,5-3 0,-2-2 0,9-7 0,3-2 35,2-5 1,2 2 0,0-7 84,0 3 0,-6 2 1,-1 7-1,2 2 119,3 5 0,-7 7 1,-2 12-1,-3 3 9,0-3 0,2 7 1,-4 0-1,2 2 0,-2 1 72,-3 2 1,-2-5-1,-2 0 1,-3-3-28,-2-4 0,-7 5 0,4-5 1,-2-5 21,-4-4 0,4-10 1,-4 5-210,-8-3 0,3-2 1,-8-9-1283,6-5 1,4-5 0,5-9 1270,6-1 0,6-8 0,2-3 0</inkml:trace>
  <inkml:trace contextRef="#ctx0" brushRef="#br0">32186 13501 7569,'-14'0'336,"0"2"1,-3 3 276,-2 2 1,7 10 0,3-6-257,0 1 0,6 7 0,-4-5-378,5 5 0,2 9 0,0 1 1,0-3-1,0 0-159,0 2 0,2-4 0,5 4 0,7-7-561,5-6 1,-5-4-1,1-6 741,1 2 0,3-9 0,2-10 0</inkml:trace>
  <inkml:trace contextRef="#ctx0" brushRef="#br0">32144 13288 7795,'-15'0'569,"1"3"-328,-2 4 1,4-5 0,0 7-442,3 1 0,4-8 200,12 5 0,5 5 0,9 0 0</inkml:trace>
  <inkml:trace contextRef="#ctx0" brushRef="#br0">32314 13543 7569,'2'22'-113,"3"-1"1,2 0-1,-2 0 614,-3 1 0,5-1 0,0 0 1,-2 3-270,-3 4 0,1-4 1,1 6-1,3-1 0,-2 2-284,-2 2 1,-3-7 0,0 2 0,0-4-346,0-3 0,0 0-1332,0 0 1729,-10-9 0,-2-12 0,-9-12 0</inkml:trace>
  <inkml:trace contextRef="#ctx0" brushRef="#br0">32292 13352 8885,'0'-21'658,"0"-1"-1875,0 1 1217,10 9 0,2-6 0,9 6 0</inkml:trace>
  <inkml:trace contextRef="#ctx0" brushRef="#br0">31931 12374 6078,'-14'0'585,"-1"-2"513,-1-5 1,4-3-240,-2-4-649,9-5 0,-2 17 1,12-3-102,2 10 0,0 6 0,-5 11 0,3-1 0,2 3-98,-2 4 1,-3-2 0,-2 7 0,0 0-121,0 0 1,0-7 0,0 3-1,0-6-690,0-2 579,0 1 1,0-13 0,3-9 172,4-12 0,-5-16 1,5-7-1,-2-6 82,2-1 1,-2-1 0,7 1-1,-1 2 1,1 2 58,5 2 1,2 10-1,0-2 1,-3 7-194,-2 7 1,0 4-1,8 10-178,-1 0 0,-7 0 0,0 0 0,3 3 277,2 4 0,2 4 0,0 11 0</inkml:trace>
  <inkml:trace contextRef="#ctx0" brushRef="#br0">32207 12672 5963,'3'-12'734,"1"7"1,4 10-1,-1 9 1,0 5-399,0 2 1,7 0 0,-7 1 0,-2-1 0,-3 0-1,-2 0 1,0 3-234,0 4 0,0-4 1,-2 4-1,-3-4-389,-2-3 0,-10 1 0,6-1 0,-4-2-1885,1-5 2171,0 5 0,-7-36 0,0 3 0</inkml:trace>
  <inkml:trace contextRef="#ctx0" brushRef="#br0">32229 12608 7569,'-12'9'912,"-5"-9"-466,10 0 0,0-2 1,7-12-1,0-3-663,0-2 0,2 8 217,6 3 0,3 6 0,11 2 0</inkml:trace>
  <inkml:trace contextRef="#ctx0" brushRef="#br0">30314 12161 7569,'2'-19'-133,"6"5"0,-6-5 0,5 5 0,-5-5 1,-2-2-1,0 0 1006,0 0 1,0 6-573,0 1 0,0 12-191,0 2 0,0 9 0,0 13 0,0 1-26,0 6 0,0 6 0,-2 15 1,-3 9-79,-2 9 0,-7 10 0,5 14 1,-1 7-1,1 8-145,4 6 0,-5 5 0,7-54 1,-1 0-1,2 0 0,0-1-10,0 1 0,1 0 1,1 56-1,0 1 0,0-1 87,0-1 1,0-58-1,0 0 1,0 55-1,0 0 1,3 2 85,4 0 0,-5-7 1,5 0-1,-2-9 0,2-10 1,5-5-1,9-2 1,0-2-184,1-5 0,6-5 0,3-11 1,2-3-1008,5-3 1166,-8-8 0,20 4 0,-5-10 0</inkml:trace>
  <inkml:trace contextRef="#ctx0" brushRef="#br0">32271 11928 7569,'3'-12'285,"1"7"0,6 10 0,-1 9 0,1 7-95,-6 7 0,6 6 1,-3 13-1,0 5 1,2 9-1,3 5 1,2 10-275,1 4 1,-1 5 0,7 0-1,0 3 17,1 4 0,-3 2 1,-3 8-1,-4-3 1,0 3 94,0 2 0,-8 9 0,3 3 0,-4 0 8,-3-1 1,-10 3 0,-4-9 0,-5-7 72,-2-5 0,0-5 0,-1-10 1,3-4-154,5-7 0,-5-5 0,8-4 0,-4-6 0,4-8-1313,1-10 1357,3-8 0,7-18 0,0-2 0</inkml:trace>
  <inkml:trace contextRef="#ctx0" brushRef="#br0">32824 13373 8999,'0'-12'75,"0"3"1,3 7 52,4-5 0,-5 2 528,5-9 0,-7 9-434,-7-2 1,2 7-1,-6 7 1,-1 5-162,0 0 0,5 6-774,-7-3 0,11-6 713,3-2 0,19-14 0,14-5 0</inkml:trace>
  <inkml:trace contextRef="#ctx0" brushRef="#br0">33080 13033 7569,'0'-21'402,"0"0"1,0 6 0,0 1-1,-3 0 1,-2 0 0,-4 4-180,-3 8 0,7 9 1,-4 19-1,2 5 0,0 4 1,0 8-1,0 4-369,0 0 0,-1-4 0,8-5 0,0-5 1,0-3-99,0-4 1,3-11 0,4-6 0,7-2 57,5 0 1,-5-9-1,0-12 1,3-8 0,2-4 98,2-2 0,0-10 1,-2 0-1,-2-6 74,-3-6 0,-2-2 0,4 5 0,-4-3 0,0 3 209,0 2 1,-5 10 0,5 1 1300,-3 4-1252,-2 1 1,-7 34 0,0 12 0,-2 11 0,-3 10-200,-2 2 1,0 17 0,5-1 0,-3-1-279,-2-1 1,0-9-1,7 5 1,0-6-1,2-3-328,5-6 1,3 3-1,6-10 1,-2-4-888,3-8 1447,2-6 0,2-1 0,0 3 0</inkml:trace>
  <inkml:trace contextRef="#ctx0" brushRef="#br0">33462 13395 8627,'-14'0'2700,"0"0"-2631,9 9 1,-4 3-1,9 9 1,0 3-122,0 4 1,0 3 0,2 4-1,3-4 1,4-3-511,3 1 0,0-1 1,5-9-1,-3-5 0,2-7 562,3-5 0,3-2 0,-1 0 0</inkml:trace>
  <inkml:trace contextRef="#ctx0" brushRef="#br0">33462 13118 7569,'-21'10'250,"0"-8"1,0 5 550,-1-5 1,13-2-1082,9 0 0,9-9 280,13-5 0,-1-5 0,0-2 0</inkml:trace>
  <inkml:trace contextRef="#ctx0" brushRef="#br0">33548 12034 7110,'0'-14'116,"0"-1"0,0-1 0,0-3 1,0-2-1,0 0 0,0-1 1534,0 1 0,0 0-481,0-1-1022,0 1 0,-8 19 1,-3 9-1,-4 12 1,-6 9 7,-2 8 0,4 11 1,-7 5-1,7 0-340,5 0 0,9 4 0,-2-6 0,4-5 0,3-5-180,0-4 1,17-10-1,7 0 1,6-10-31,8-9 0,2-4 0,5-3 0,2-3-142,3-4 1,-3-5 0,-9-9 536,-2 0 0,-10-1 0,4 1 0</inkml:trace>
  <inkml:trace contextRef="#ctx0" brushRef="#br0">13785 16903 7569,'14'-3'-58,"0"-4"50,3-7 1,2-5 0,2-2 0,0 0 0,1-1 0,-1 1 0,0 0 0,3 0 0,4-1 0,10 1 0,7 0 0,7-1 0,2-1 0,5-3 26,3-2 0,2 2 0,-1 9 0,-1 5 0,-5 3 0,-8 4-50,-4 3 1,-12 2 0,-7 2 0,-9 5 0,-10 7 36,-5 5 1,-2 10 0,0-1-1,-2 0 1,-5 1 82,-7-1 0,2 10 0,-2-5 1,-3 2 2,-2 1 0,-2-8 1,0 7-1,-1 3-9,1 2 0,0-4 0,-3-1 0,-2 3 1,-2 5-21,2 6 0,2-4 1,3 5-1,0-5-50,-1-3 0,10-6 0,5-3 0,3 0-45,-3 0 0,4-7 1,-2 2-1,10-7 1,7-4 23,0-3 1,7-2 0,-5 2 0,7-4 23,8-1 1,-6-4 0,8 6 0,0-1-18,4-5 1,1 4-1,4-2 1,5 0 0,0 0-33,-1 0 1,1 1-1,5-6 1,4 3 20,1 2 0,6 0 1,-4-7-1,4 0-65,3 0 1,7 0 0,0 0 0,-2 0 0,-3-3 60,-2-4 1,-1 3 0,1-11 0,0-1 40,0-3 1,-7-2 0,-1 0-1,3-1 1,1 1-42,-4 0 1,6-1 0,-6 1 0,4 0-22,-4 0 1,10 2 0,-6 5 0,-4 4-26,-1 1 1,-1 6 0,-9-4-1,-5 5 1,-2 2 53,-5 0 0,-2 0 111,-10 0 0,-2-2-3,-5-6 0,-14-3 0,-14-11 0,-3 1-109,3 0 0,-5 2 0,5 2 0,-2 1-14,1-8 0,-1 8 0,6-10 1,1 0 14,-1 2 1,1 0 0,4 3 0,-2 0 0,2 0 2,3-1 0,2 1 0,0-2 0,0-3 16,0-3 0,0 1 0,2 7 0,6-1-24,6 1 1,-2 7-1,2 2 1,2 0-7,3 0 0,2 8 2,1-3 1,-1 4 15,0 3 0,3 0 1,4-2-1,8-3 0,4-2-12,2 2 1,3-4-1,5 2 1,4 0-97,1-3 1,4 8-1,-10-5 1,-4 5-275,-7 2 1,-17 2 382,-13 5 0,-6 5 0,-2 9 0</inkml:trace>
  <inkml:trace contextRef="#ctx0" brushRef="#br0">17657 17392 7569,'0'-22'347,"0"1"1,0 0 0,-3 2 0,-1 2 0,-4 8 0,4 9-51,1 17 0,3 11 0,0 17 1,0 4-1,0 8-249,0 4 1,0-4-1,0-3 1,0 1-1,0-6-284,0-4 0,3 0 0,4-16 1,5-3 51,-1-3 1,8-11 0,-4-5 0,3-5-7,4-2 0,6-16 1,0-8-1,-2-6 0,-2-8 91,-3-2 1,1-12-1,-1-3 1,0-1 0,0 1 294,1 3 0,-8 3 1,-2 9-1,-3 4 37,-4 8 197,-3 14 0,-2 23 0,0 22 0,0 14-98,0 11 1,-2 6-1,-3 4 1,-2 2-391,2 3 0,3 0 1,2-9-1,2-3 0,5-5-938,8-2 0,4 5 1,2-10 995,0-7 0,10 3 0,2-10 0</inkml:trace>
  <inkml:trace contextRef="#ctx0" brushRef="#br0">18486 18178 7569,'-14'0'262,"2"3"1,3 4-1,4 7 1,3 7-1,2 5 27,0 3 0,0 6 0,0-4 0,0-1 0,0 3 0,0-2-473,0 0 1,0 4 0,2-6 0,3-3 183,2-3 0,9-11 0,-4-2 0</inkml:trace>
  <inkml:trace contextRef="#ctx0" brushRef="#br0">18401 17753 7569,'-33'0'566,"2"0"0,10 0-574,0 0 1,11 0-1,13 0 8,16 0 0,11 10 0,13 1 0</inkml:trace>
  <inkml:trace contextRef="#ctx0" brushRef="#br0">18827 17774 7569,'-22'0'2107,"8"0"122,0 0-2198,9 0 1,5 0-1,14 0 1,5 0-1,5-2-196,4-5 0,3 5 0,7-6 0,-5 6-692,-2 2 1,4 0 0,-6 0 856,-3 0 0,7 0 0,0 0 0</inkml:trace>
  <inkml:trace contextRef="#ctx0" brushRef="#br0">18954 18093 7569,'-21'10'914,"7"-8"0,2 8 357,3-1 0,6-9 0,15 2-1070,9-6 0,15-11 0,2 6 1,6 0-635,6-1 0,-3 3 0,-9 7 0,-5 0 1,-2 0 432,-5 0 0,-2 9 0,-3 3 0</inkml:trace>
  <inkml:trace contextRef="#ctx0" brushRef="#br0">19699 17477 7569,'0'-22'395,"0"1"1,0 12 0,0 9-1,0 14 1,2 12 0,5 9 0,5 5-151,0 3 1,0 9-1,-8 2 1,4 3-1,-1 0 1,0-1-388,0-1 1,0 4 0,-7-10 0,0-1-114,0-3 0,0-5 1,2-5-1,3-7 255,2-4 0,10-3 0,-6 1 0</inkml:trace>
  <inkml:trace contextRef="#ctx0" brushRef="#br0">20039 17413 7758,'-14'0'381,"2"2"1,3 5 0,4 10 26,3 9 1,2 2 0,0 12 0,0 5-304,0 0 0,7 7 0,2 0 0,1 0 1,1 2-432,1 1 1,-7-6 0,4 6 0,-1-3-1,-1-5 326,-3-2 0,8-12 0,0-2 0</inkml:trace>
  <inkml:trace contextRef="#ctx0" brushRef="#br0">19358 17562 7569,'-11'-10'604,"6"-2"1,10-2-314,9 0 1,7 7 0,7-5 0,10 0 0,10 1-112,8-6 0,6 5 1,2 0-1,2 1 0,2-1-162,3-5 1,-2 5-1,-10 1 1,-5 1-347,-2 5 0,-5 3 0,-11 2 1,-8 0-1786,-4 0 2113,-3 10 0,-9 1 0,-3 11 0</inkml:trace>
  <inkml:trace contextRef="#ctx0" brushRef="#br0">19592 16860 7569,'0'-21'505,"0"7"0,0-1 0,0 4-232,0 6 0,0 10 0,0 21 0,0 4 1,0 1-1,0 2-325,0 0 1,0-4 0,0 4 0,0-3-172,0-4 1,8-9-1,1-5-69,3-3 0,-5-4 0,5-12 0,0-10 222,-1-9 1,-4-4 0,8-8 0,1 2 0,3-1 222,2-4 0,-6 8 0,-1 7 0,0 7 106,-2 5 1,7 10 0,-5-1-259,5 10 0,-5 13 1,-2 13-1,0 2 0,-3 5-500,0 2 1,6 0 498,-8-4 0,9 4 0,-4-7 0</inkml:trace>
  <inkml:trace contextRef="#ctx0" brushRef="#br0">19720 18625 8422,'14'0'294,"0"0"0,1 2 15,-4 5 1,8-4 0,-4 6 0,3 0-77,4 6 0,-3 4 1,-3 2-1,-4 0 14,-3 0 1,-1 1 0,-8-1 0,0 0-59,0 0 0,0 8 1,-3-1-1,-4-2-217,-7-2 1,-5-1 0,-2 1 0,-1 0 0,1-6-524,3-2 86</inkml:trace>
  <inkml:trace contextRef="#ctx0" brushRef="#br0">19646 19049 8018,'-11'-8'0,"-20"-35"0,-2-11 0</inkml:trace>
  <inkml:trace contextRef="#ctx0" brushRef="#br0">19444 18476 8461,'0'-21'653,"0"-1"-492,0 1 1,9 0 0,8 2 0,6 2-1316,6 3 1154,-1 10 0,3-6 0,2 10 0</inkml:trace>
  <inkml:trace contextRef="#ctx0" brushRef="#br0">20103 18540 7569,'-14'0'2015,"0"0"-2305,9 0 1,5 0 0,14 0 0,5-3 289,2-4 0,10 5 0,2-8 0</inkml:trace>
  <inkml:trace contextRef="#ctx0" brushRef="#br0">20146 18710 7121,'-12'0'1327,"2"0"-1460,29 0 133,-14 0 0,33-10 0,-15-1 0</inkml:trace>
  <inkml:trace contextRef="#ctx0" brushRef="#br0">20528 18370 7569,'-14'2'476,"2"5"0,1 7 130,-1 5 0,5 2 1,-5 3-1,2 2 0,6 5-611,1 2 1,3-5 0,0 5-1,0 0-1304,0 0 1,3-7 1308,4 3 0,-5-6 0,8-1 0</inkml:trace>
  <inkml:trace contextRef="#ctx0" brushRef="#br0">20890 17626 7569,'-12'-10'148,"-7"5"0,5-6 0,-5 1 1,-2 5-1,0 3 0,-1 2 1,1 2 275,0 5 1,0 12 0,-1 12 0,-1 2 0,-3 7 0,-3 5-448,3 5 0,12-8 0,7-9 0,5-2 0,2-5-341,0-2 0,2-13 0,5-3 0,10-8-142,9-8 1,-3-6 0,6-12 0,-6-4 348,-1-3 0,-3-1 0,-3-3 0,-4 4-225,-3 2 395,-2 3 1,-7 6 0,0 1 1602,0 0 1,-2 9-1107,-5 5 1,5 21 0,-5 7 0,7 5-453,7 5 0,-3 2 0,11 7 1,1-2 20,3-3 0,2 3 0,1 10 0,-1 1-279,0-2 0,-7-9 1,-2-2-1,-2-1 0,-3-2 303,2-5 1,-7 6-1,3-4 47,-10-4 0,-6 3 0,-11-18 0,1 1 0,0-5-615,0-4 1,-10 4 0,-2 0 0,0-2-458,4-3 0,6-9 922,1 0 0,1-19 0,0 2 0</inkml:trace>
  <inkml:trace contextRef="#ctx0" brushRef="#br0">21060 18072 6192,'0'-14'1603,"0"0"-1098,0 9 62,0-5-458,0 10 0,0-2 547,0-5 112,0 5 181,0-8-239,0 1-466,0 6-178,0-6-85,0 9-635,0 0 725,0-10 2,0 8-36,0-7 93,0 9 131,0 0 0,-2-7-62,-5 0-474,4-1-197,-6 8 209,9 0 1173,0 0-636,-9 0-126,6 0 1,-6 3-1178,9 4-144,0-5 842,0 8 1055,0-10-1217,0 0 553,0 9 0,2-7 36,5 6 48,-4-6-13,6-2-185,-9 0 411,0 0-343,9 0 1,-6 2 0,4 5 0,-5 8 16,-2 3 0,3 4 0,1-1 0,3 0 60,-2 1 1,0 1 0,0 3-1,2 2 57,-3-2-115,8 8 0,-7-11 0,7 5 0,0-4-213,-1-3 0,-3 1 1,6-1-519,2 0 0,3-2-589,2-5 0,-2-7 1287,-4-14 0,3-5 0,-6-9 0</inkml:trace>
  <inkml:trace contextRef="#ctx0" brushRef="#br0">21103 17753 7569,'-14'0'905,"-1"0"1,-1 0 2868,-3 0-3719,-2 0 1,11 0-56,10 0 0,10 10 0,11 1 0</inkml:trace>
  <inkml:trace contextRef="#ctx0" brushRef="#br0">21443 18008 6116,'0'12'-43,"-9"7"0,-3-7 1</inkml:trace>
  <inkml:trace contextRef="#ctx0" brushRef="#br0">21422 18051 8125,'12'-10'1623,"-3"8"-923,-9-8-474,0 10 1,3 3-1,1 4 1,3 7-118,-2 5 1,5 5 0,-1 2-1,0 4-130,1 3 0,4-7 0,-4 5 0,-1-3-17,0 1 1,6-1-1,-6-7 1,1 1 119,-1-1 0,-2 0 0,-7 0-23,0 1 0,-2-10 1,-5-5-1,-8-5-310,-3-2 1,-4 0-1,-1 0 1,-3-2-1,-3-3-2820,3-2 3071,3-10 0,1 5 0,1-9 0</inkml:trace>
  <inkml:trace contextRef="#ctx0" brushRef="#br0">21379 17923 8631,'-7'-14'3769,"0"0"-4288,0 9 1,17-4 0,4 9 518,5 0 0,-8 9 0,-1 3 0</inkml:trace>
  <inkml:trace contextRef="#ctx0" brushRef="#br0">20933 16966 6804,'-12'0'-281,"2"-9"1,10-3 0</inkml:trace>
  <inkml:trace contextRef="#ctx0" brushRef="#br0">20933 16966 6651,'11'0'-573,"-1"0"573,-10 0 0,0 0 0,9 0 0,-6 0 0,6 0 0,-9 0 0,0 0 0,-9 0 0,6 0 0,-6 0 0,9 0 0</inkml:trace>
  <inkml:trace contextRef="#ctx0" brushRef="#br0">20954 16945 6078,'-12'0'0,"3"-9"0,-1-3 0,-2-9 0</inkml:trace>
  <inkml:trace contextRef="#ctx0" brushRef="#br0">20826 16796 7569,'-21'-7'-356,"0"-2"414,-1-3 1,8 7 0,2-4 693,3-1 1,0 8 772,1-5-1248,6 5 1,-5 4 0,14 5-207,7 7 1,5 7 0,2 5 0,1 3-117,-1-3 0,3 4 0,2 1 0,2 0-591,-2 0 440,-2-3 0,-3-7 0,0 0 1,0 1-321,1-1 1,-3 0 0,-3-2-1,-4-2 1,0-6 515,0-1 0,2-3 0,7-7 0</inkml:trace>
  <inkml:trace contextRef="#ctx0" brushRef="#br0">21018 16754 7569,'-22'0'17,"4"-3"443,3-4 0,6-4 1,9-11 628,0 1-909,0 9 0,0 15 1,0 15-1,-2 11-52,-6 4 1,-3 5 0,-11 9 0,1 3-372,0-3 1,0-2-1,-1-3 1,3-2-523,5-4 0,5 2 765,9-10 0,0 0 0,0-6 0</inkml:trace>
  <inkml:trace contextRef="#ctx0" brushRef="#br0">21273 17051 6078,'-12'0'1120,"3"0"-172,9 0-48,0 0-823,0 10 1,2-5 0,3 9-1,4 2-100,3 3 0,-5 10 0,7 1 0,1 1 1,-1 2-17,0 0 0,-9-5 1,4 6-1,-2-4 171,0-4 1,0-2 0,-7-3 55,0 0 1,-9-6-1,-5-4-332,-5-1 0,-2-3 0,-1-9 0,1-6-679,0-6 1,-1-5 822,1-2 0,0-10 0,0-2 0</inkml:trace>
  <inkml:trace contextRef="#ctx0" brushRef="#br0">21230 16860 7915,'-21'0'233,"7"-2"1,2-5 0,0-5 0,3-2-372,-1-1 138,3 11 0,26-15 0,5 7 0</inkml:trace>
  <inkml:trace contextRef="#ctx0" brushRef="#br0">33165 14202 7569,'-15'0'-709,"4"-2"709,1-5 0,3-5 0,7-9 0</inkml:trace>
  <inkml:trace contextRef="#ctx0" brushRef="#br0">33143 14117 7569,'12'-9'-387,"7"7"0,-19-8 0,0 10 508,-12 0 0,0 3 1,-2 4 48,-2 7 0,6-2 512,3 2-519,5 0 0,2 0 0,2-2 0,5-3-124,7-4 0,5-3 1,3-2-1,-1 0-42,0 0 1,3 0-1,2 0 1,5 0 0,-1 0-34,1 0 0,4-2 0,-6-3 0,-3-2-46,-3 3 0,-1-1 279,-1-2-173,-9 4 0,-5-6 0,-14 9-17,-7 0 0,-5 0 1,-3 2-1,-1 3 1,-3 2 60,-3-2 1,-6-3 0,4 1-1,-2 1 63,-5 3 1,5 3 0,0-5 0,2 2 0,5-3 111,3-1 0,9-1-280,-1 5 1,15-4 0,5 1-109,14-8 12,17 1 0,-10-6 0,9 9 0,5 0-146,7 0 0,-2 0 0,7 0 0,-4 0 1,-3 0-117,-5 0 1,-10 0 0,4 0 470,-4 0 1,-13 0 133,-17 0 0,-10 0 0,-13 0 1,-6 0-1,-6 0 220,-5 0 0,0 0 1,2 2-1,5 3 0,2 2-714,5-2 1,5-1 283,6 3 0,25-4 0,14 6 0</inkml:trace>
  <inkml:trace contextRef="#ctx0" brushRef="#br0">26506 16733 6651,'-14'0'597,"0"0"0,2 0 0,7 0-195,12 0 0,10 0 0,4 0 0,0 0 0,3-3 0,2-2-594,2-2 1,1 0-1,-8 7 1,0 0-1,1 3 192,-1 4 0,0 5 0,0 9 0</inkml:trace>
  <inkml:trace contextRef="#ctx0" brushRef="#br0">26570 17136 7991,'21'-11'361,"3"-6"1,2 10 0,5 0 0,2 0-617,5 0 1,-5 0-1,0 7 255,-3 0 0,8-10 0,-5-2 0</inkml:trace>
  <inkml:trace contextRef="#ctx0" brushRef="#br0">27570 16414 7569,'0'-22'151,"0"1"0,0 0 1,0 0-1,0-1 1,-3 3 221,-4 5 0,5 7 0,-5 14 1,5 7-284,2 5 1,0 12-1,2 4 1,3 6 0,2 1-124,-3 1 1,-1 9-1,-3 2 1,0 3 0,-3-3-162,-4-2 1,3-2-1,-8-8 1,2 1-546,6-1 0,1-9 739,3-4 0,0-6 0,0-2 0</inkml:trace>
  <inkml:trace contextRef="#ctx0" brushRef="#br0">27783 16307 7569,'11'-21'320,"-1"7"49,-10 0 1,7 11 0,2 3-128,3 12 1,-7 9 0,2 8 0,-5 6-170,-2 5 0,7-4 0,1-1 0,-4 3-205,-1 2 1,-3-4-1,0-3 1,0-3 0,0-4-1126,0-2 0,0-3 1257,0 1 0,0-1 0,0 0 0</inkml:trace>
  <inkml:trace contextRef="#ctx0" brushRef="#br0">27229 16456 7569,'-21'0'209,"7"-2"0,2-5 21,3-7 0,4 2 0,14 0 0,10 0 0,10 3 53,4-1 0,9-4 1,8 5-1,0-1 1,2 1-134,4 4 0,-1-5 0,-1 1 0,0-3-239,1-4 1,-6 4 0,6-2 0,-3 0-220,-5 2 0,-2 2 1,-5 10-1,-4 0-536,-8 0 0,-14 3 844,-7 4 0,5 14 0,0 12 0</inkml:trace>
  <inkml:trace contextRef="#ctx0" brushRef="#br0">27229 17519 7569,'-14'0'2385,"0"0"-2225,9 0 1,-2 10 0,12 4 0,4 5-91,3 2 0,2 0 0,5 1 0,-2 1-25,-3 5 0,-7-4 0,5 4 0,-3-2 0,-4 0-295,-2 3 1,-3-1-1,-3-7 1,-4 1-14,-7-1 0,-5 0 0,-2-2 0,-1-2-672,1-3 0,-2-10 935,-6 4 0,-4-16 0,-9-3 0</inkml:trace>
  <inkml:trace contextRef="#ctx0" brushRef="#br0">27081 17477 7898,'-19'-22'635,"4"1"0,8 7-881,14 0 0,8 9 0,11-2 246,2 5 0,10 2 0,-5 0 0</inkml:trace>
  <inkml:trace contextRef="#ctx0" brushRef="#br0">27400 17647 7569,'2'-19'426,"3"2"0,4 3 1,1-2-1,1-1-189,1 3 1,2-5 0,8 7-1,-1-2-290,0 0 1,1 9 0,-1-2-1,0 5 53,0 2 0,1-10 0,-1-2 0</inkml:trace>
  <inkml:trace contextRef="#ctx0" brushRef="#br0">27570 17753 7801,'-12'-2'1407,"7"-3"-1333,10-2 0,7-3 1,9 6-1,0-3-74,1 2 0,-1-7 0,0 0 0</inkml:trace>
  <inkml:trace contextRef="#ctx0" brushRef="#br0">28038 17328 7569,'-19'2'1008,"2"5"1,6 7-600,1 5 0,1 3 0,4-1 0,-2 3-282,2 4 0,3-5 0,2 6 0,0-3 451,0 2-578,9-4 0,12 7 0,13-10 0</inkml:trace>
  <inkml:trace contextRef="#ctx0" brushRef="#br0">27400 15669 7368,'0'-21'135,"-3"2"1,-1 3 0,-4 2-1,1-1 1198,-2 4-1242,7 1 1,-10 13 0,7 4-1,-2 9 1,2 8 0,3 6-1,2 1-20,0 0 1,0 4-1,2-4 1,3 0-1,4-1 1,1-4-385,-1-2 1,5-10 0,-4-2-209,2-2 400,2-3 0,0-17 1,-2-6-1,-3-8 1,-4-7-26,-3-2 1,6 5-1,-1-5 1,0 0 125,2 0 0,-4 7 0,9 0 1,0 7 20,-2 5 0,7 9 0,-7 0 0,2 10 115,0 9 0,-7 5 1,5 2-1,0 0-142,0 1 1,2 6 0,5 0 0,-3-2 0,1-2 25,7-3 0,-3 1 0,10-1 0</inkml:trace>
  <inkml:trace contextRef="#ctx0" brushRef="#br0">28570 16520 7569,'14'-10'-115,"-2"-4"238,-3-5 1,5 5 0,-4 0 0,-1-2-1,3-3 1,-2-3 0,-1 1 0,-4 0-1,-5 2 165,-7 5 0,-5 4 1,-9 13-1,-3 6 1,-2 10-1,-3 7-273,3 0 0,3 5 0,2-1 1,2 3-1,2 3 5,3-3 1,9 5 0,-2-10 0,5-2-132,2-2 1,9-3-1,5-2 1,5-5-1,3-7-217,-1-4 0,0-11 1,0-3-1,1-6 137,-1-7 0,0-4 0,-2 2 0,-2-2 0,-5-1 247,-3-1 1,0 8 0,-4-1-1,2 6 46,-2 1 0,-5 6 348,-7 3 0,-5 7 1,-7 7-165,5 8 1,5 3 0,9 6-1,0 2-293,0 2 0,0 3 1,2-3-1,5 5 0,7 3-15,5-1 0,2-6 1,1 4-1,-1 0-120,0 0 1,0-5-1,1 5 1,-3-2 108,-5-5 0,-5-2 1,-9-3-1,0 0 0,0 0 274,0 1 0,-12-8 0,-6 0 1,-11 0-159,-4-2 0,-2-3 0,-8-9 1,1 0-163,-1 0 0,0 8 1,3-1-1,5-3 0,6-1-2456,6-3 2535,11 0 0,2 0 0,10 0 0</inkml:trace>
  <inkml:trace contextRef="#ctx0" brushRef="#br0">29038 16924 7569,'-3'-12'2168,"-4"5"-1867,5 5 1,-15 4-1,10 5 1,0 7-237,-2 5 1,6 12 0,-4 4 0,5 3 0,2 0-85,0-3 1,0-6 0,0 4 0,2-3-287,5-4 0,5-4 0,9-8 305,1-7 0,8 5 0,4 0 0</inkml:trace>
  <inkml:trace contextRef="#ctx0" brushRef="#br0">28974 16754 7569,'-7'-14'-329,"0"-1"309,0 1 0,9 2 20,5 5 0,14 5 0,12 2 0</inkml:trace>
  <inkml:trace contextRef="#ctx0" brushRef="#br0">29378 17009 7569,'0'21'-315,"0"0"1,0 1 725,0-1 1,0 0-1,0 0 1,2 3 0,3 2-198,2 2 1,7 8 0,-6-8-1,-1 1 1,0-1-403,0 0 0,0 1 1,-7-8-1,0 0 11,0 0 0,0-6 1,-2-4-1,-6-1-226,-6-5 1,-5 4 0,-4-2 402,-6-2 0,-4-12 0,-9-5 0</inkml:trace>
  <inkml:trace contextRef="#ctx0" brushRef="#br0">29357 16796 7569,'-7'-14'527,"0"0"-716,2-3 189,3 8 0,11-10 0,3 7 0</inkml:trace>
  <inkml:trace contextRef="#ctx0" brushRef="#br0">28889 15925 7520,'-14'0'1058,"-1"0"-957,11 0 0,-3 2 0,14 3 0,5 4-226,-1 3 0,8 0 1,-7 4-1,2-2 1,-2 3 53,-2 2 0,-1-5 0,-4 0 55,2 3 0,-2 2 93,-13 2 0,-3-9 0,-11-5-69,1-5 0,0-4 0,2-5 40,5-7 0,4-12 0,8-3 0,-3 1 0,-2-3 54,2-4 1,3-3-1,4 0 1,5 5-49,8 2 1,4 3-1,2 7 1,0 0-69,0-1 0,1 3 1,-1 5-1,0 5-353,0-1 142,-9 8 1,7-8 0,-5 13 0,3 4-339,-3 7 1,5 5 562,-5 2 0,5 1 0,2-1 0</inkml:trace>
  <inkml:trace contextRef="#ctx0" brushRef="#br0">29272 16137 7569,'-14'-7'125,"2"-2"942,2-3-829,-6 7 1,16 5 0,0 17-76,12 9 0,4-3 0,1 6 1,-3-3-210,2 2 0,-4-4 0,0 6 0,-3-1 86,-4-1 0,-2 0 0,-3-6 0,0-1-96,0 0 1,-10-7-1,-4-2 2,-5-2 0,-2-3 0,-1-7 54,1 0 0,0-19 0,0-5 0</inkml:trace>
  <inkml:trace contextRef="#ctx0" brushRef="#br0">29272 15925 7569,'-22'0'617,"1"0"-86,0 0 1,9-3 0,10-1 57,14-4-589,2-8 0,26 14 0,-7-8 0</inkml:trace>
  <inkml:trace contextRef="#ctx0" brushRef="#br0">30016 16584 7569,'-21'0'0,"0"0"358,-1 0 0,1 0 0,2 2 0,7 3 0,12 2 0,12-2-358,7-3 0,12-2 0,2 0 0</inkml:trace>
  <inkml:trace contextRef="#ctx0" brushRef="#br0">30740 16116 10473,'0'31'59,"0"-5"0,2 9 0,3 5 1,2 8-1,-3 8 0,-1 6 0,-3 1 1,0 1-1,0-2 0,0-3 1,0-5-1,0-2-1537,0-5 0,0-4 1478,0-8 0,9-4 0,3-10 0</inkml:trace>
  <inkml:trace contextRef="#ctx0" brushRef="#br0">31037 15988 7569,'-21'0'-41,"2"3"0,3 4 0,4 7 518,2 5 0,3 2 0,7 3 0,0 4-371,0 8 1,0 4 0,0 2 0,3 1 0,1-1-469,3 1 0,3-1 1,-5 1-1,2-3 0,0-5-584,2-6 946,-6-6 0,16 8 0,-8 2 0</inkml:trace>
  <inkml:trace contextRef="#ctx0" brushRef="#br0">30442 16265 7569,'-22'0'319,"1"0"0,0 0-18,0 0 1,11-3 0,10-1 17,12-3 0,16-8 1,10 6-1,9-3 0,10-2-259,5 2 1,11-7 0,3 7 0,2-2-1,-3 0-697,-2-2 1,3 4-1,-10 0 1,-7 3-524,-4 4 1160,-15 2 0,0-6 0,-7-3 0</inkml:trace>
  <inkml:trace contextRef="#ctx0" brushRef="#br0">30718 17285 7569,'-14'-7'240,"5"0"1,6 5-1,13 7 1,6 9-1,6 5 1,-1 2 10,0 0 0,0 7 1,-2 3-1,-2 0 0,-5 2-244,-3 0 1,-2 0-1,-7 5 1,0-5-1,0 0 94,0 0 1,-9-9 0,-3-1 0,-2-8 0,-3-4-56,-6 1 1,1-7-1,-8 2 1,1-5-412,1-2 0,-8-9 1,6-5-1,-1-8-599,0-6 964,3-5 0,7-19 0,-1-2 0</inkml:trace>
  <inkml:trace contextRef="#ctx0" brushRef="#br0">30633 17051 7972,'-21'0'605,"0"0"1,6-2-183,1-5 0,12-2 0,2-8 0,12 3-793,7-3 1,11 8 0,6 2 0,4 4 369,3 3 0,-1 0 0,1 0 0</inkml:trace>
  <inkml:trace contextRef="#ctx0" brushRef="#br0">30974 17349 7569,'-12'-2'1267,"5"-5"0,7-3-1052,7-4 1,-3-3 0,11 8 0,4 0-476,7-1 1,-3 1 0,6 4 0,-3-2 0,0 2-1792,2 3 2051,0 2 0,-6 9 0,-1 3 0</inkml:trace>
  <inkml:trace contextRef="#ctx0" brushRef="#br0">31250 17434 7569,'-19'3'1320,"3"1"-659,1 3 0,13 0-661,2-7 0,19 0 0,14 0 0</inkml:trace>
  <inkml:trace contextRef="#ctx0" brushRef="#br0">31527 17136 7569,'-22'0'4039,"11"0"-4048,1 0 0,10 3 0,2 4 0,6 7-212,6 5 0,-5 2 1,1 3-1,-3 2 1,0 5 220,-2 2 0,6-7 0,1 4 0</inkml:trace>
  <inkml:trace contextRef="#ctx0" brushRef="#br0">30697 15733 7569,'0'-14'353,"-2"2"1,-3 0 0,-2 1 0,2-6 89,3-2 1,2 10 0,0 9 0,0 12 0,0 9-392,0 7 0,0-4 0,0 4 1,0-4-1,2-3-304,5 0 1,-4-7 0,6-2 195,0-2 1,3-13 0,10-11 0,-1-7-195,0-7 1,0 2-1,1-10 1,-1-2 52,0-2 0,0 5 0,1 2 1,-1 4 479,0 10 0,-9 3-219,-5 16 1,-4 5-1,-3 18 1,0 3-81,0 3 0,2-1 1,3-7-1,4 0 0,3-2-983,4-4 1,10 1 998,3-9 0,9 10 0,-5-5 0</inkml:trace>
  <inkml:trace contextRef="#ctx0" brushRef="#br0">31973 16265 7569,'-2'-12'60,"-3"3"1,-4 1 873,-3 1 1,-2 0 0,-7 7-892,-1 0 1,8 0 0,0 3 0,0 4 0,0 7 61,-1 5 1,4 4-1,-6 3 1,3 5-307,-3 2 1,8-4-1,-1 4 1,3-3-192,0-4 0,0-2 0,9-5 190,6-5 0,3-7 0,11-14 0,-3-7 1,-3-5 40,-2-2 1,-2-3 0,5-2 0,-6-2 225,-1 2 0,-3 2 702,-7 3-422,0 9 1,0 5-212,0 14 1,0 5 0,0 11 0,0 3 0,2 5-5,5 2 1,-2 3 0,9 6 0,1 1-214,-4-1 0,8 1 0,-5-1 0,3-2 0,0-2 139,-3-2 0,-10-10 1,4 2-1,-6-4 53,-2-3 1,0-7 0,-2-2 0,-6 0 0,-6-3-18,-5 1 0,-4-3 1,-3-7-1,-3-3-736,3-4 0,-4-2 0,4-10 0,4 0 644,6-5 0,2-2 0,-8 5 0</inkml:trace>
  <inkml:trace contextRef="#ctx0" brushRef="#br0">32144 16818 6677,'-12'-12'340,"2"5"1,10 14 0,0 7 0,0 5 0,0 4 0,0 3-94,0 3 0,-2 9 0,-3-5 0,-2 0 0,2-5 1,3-4-476,2-3 0,2-7 0,5-2 0,8-3-291,4-4 1,-1-5 518,-3-7 0,13-5 0,-4-9 0</inkml:trace>
  <inkml:trace contextRef="#ctx0" brushRef="#br0">32122 16584 7569,'-21'0'451,"0"0"135,-1 0-1622,11 9 449,1 3 587,10 0 0,10 7 0,1-8 0</inkml:trace>
  <inkml:trace contextRef="#ctx0" brushRef="#br0">32335 16924 7569,'14'0'719,"0"0"-479,3 0 1,-5 7 0,0 2 0,-1 3 0,1 5-25,5 2 0,-5 9 0,2 3 0,0-1 0,0 4-173,0-1 1,-7 0 0,5 4 0,-2-3-18,-6-4 0,-1 6 0,-3-8 0,0-2 0,0-2-204,0-3 0,-10-2 0,-4-5 178,-5-7 0,-2-5 0,0-2 0</inkml:trace>
  <inkml:trace contextRef="#ctx0" brushRef="#br0">32399 16584 7569,'-10'-22'0,"-1"1"326,-1 0 0,0 0 1,7-1-1,0 4 147,8 3-473,6 6 0,13-1 0,-1-1 0</inkml:trace>
  <inkml:trace contextRef="#ctx0" brushRef="#br0">31910 15563 7569,'-22'0'377,"1"0"1,7 0 0,4 0 0,6 3 0,11 4 0,7 9 0,10 8-147,-1 4 0,8 0 0,-3-6 0,1 1 0,-1 3 0,0 3-755,-2-3 1,-4 4 0,-6-1-1,-4-3-1442,-3-3 1966,8-1 0,-5 8 0,9 3 0</inkml:trace>
  <inkml:trace contextRef="#ctx0" brushRef="#br0">32144 15542 7569,'-22'0'387,"1"0"1,0 0 125,-1 0 0,1 7 0,2 2 0,5 3-355,7 5 0,-2 2 1,1 4-1,1 6-203,-2 6 1,4 5 0,-9 3 0,0-1-742,2 1 1,3-8 0,9-2 785,0-2 0,0-3 0,0-6 0</inkml:trace>
  <inkml:trace contextRef="#ctx0" brushRef="#br0">32335 15882 8480,'14'10'186,"-2"4"1,0 5 0,-3 2 0,3 0 0,-2 0 0,-1 1-1,-4 1 1,-3 3 0,-2 3 59,0-3 1,0-3 0,0-2 0,0 1 0,-2-3-1238,-5-5 0,2 0 991,-9-14 0,0-5 0,-8-16 0</inkml:trace>
  <inkml:trace contextRef="#ctx0" brushRef="#br0">32271 15712 7880,'0'-14'545,"0"0"8,0-3 0,0 5 0,3 0-1415,4 3 862,4 2 0,11 7 0,-1 0 0</inkml:trace>
  <inkml:trace contextRef="#ctx0" brushRef="#br0">32612 15669 7863,'-22'0'583,"1"0"1,0 0 0,-1 0 0,4-2-223,3-5 0,8 5 0,14-5-361,8 4 0,3-6 0,4-3 0</inkml:trace>
  <inkml:trace contextRef="#ctx0" brushRef="#br0">32952 15393 7569,'-2'-14'2584,"-6"0"-2061,6 9 0,-17-4-290,5 9 1,-5 9-1,-2 5 1,0 7-90,-1 8 0,8 2 1,0 6-1,0 1 1,2 2-116,5 0 1,4 5 0,3-14-1,3 0-180,4-1 0,5-4 0,11-11 0,6-6 1,6-2-273,5 0 1,-4-2 0,-1-12 0,3-5 174,2 0 1,-7-7 0,-4 8 247,-6-1 0,-1-7 0,-1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21613 10354 7569,'0'-14'-274,"3"2"0,4 3 0,5 2 132,-1-3 1,8 8 282,-4-5 0,-8-3-45,-7 3 0,-10 0 0,-11 7 1,0 0-23,-1 0 1,-1 0-1,-3 3 1,-3 1-8,3 3 1,10 0 0,2-7 96,-3 0-206,8 0 0,2 0 0,14 0 1,7 0-1,5 0-23,2 0 1,0-7 0,1 0 0,-4 0 30,-3-2 0,4 6 1,-8-6-27,1-1 141,-2 8 1,-13-7-1,-4 9 1,-7 0 24,-5 0 0,-2 0 1,0 0-1,-1 0 45,1 0 0,0 0 81,-1 0-323,1 0-8,9 0 0,5-7 0,14-1 1,8 1 51,3-2 0,4 7 0,-3-8-22,-5 1 1,2 4 38,-9-9 0,-2 9 317,-12-2 0,-5 5 0,-9 2-92,0 0 0,-1 0-154,1 0 0,12 0 1,9 0-1,12 0-228,6 0 0,11-8 1,2-1-1,-1 0-23,1-1 1,4 1 0,-6 4 270,-3-2 0,-5-3 30,-7 3 1,-7 5-1,-14-5 1,-7 5-1,-5 2 85,-2 0 1,-7 7 0,-1 0 0,3-3 0,3-1 12,1-3 1,1 7-312,0 0 1,11 0 27,10-7 0,3 0 0,11 0 0,2 0-87,3 0 1,3 0 128,-1 0 101,-9 0 0,-12 0 0,-15 0 22,-3 0 1,-4 0 0,1 2 73,0 6 1,2-4-387,5 10 71,4-9 1,20 12-1,4-10 75,5-3 0,4-1 1,3-3-1,3 0 25,-3 0 1,-10 0 0,-2 0 52,3 0 239,-8 0 1,-1 0 0,-16 0-1,-6 2 1,-5 3-9,-2 2 0,-7 0 0,-1-7 0,3 2-84,3 6 0,1-6-429,1 5 0,12-5 158,9-2 1,9 0 0,12 0-1,1 0 1,-1 0-60,0 0 1,1 0 259,-1 0 370,0-9-1124,-9 7 694,-3 2 0,-9 11 0,0 11 0</inkml:trace>
  <inkml:trace contextRef="#ctx0" brushRef="#br0">19912 11013 7569,'-12'0'-236,"2"0"1,13 0 232,4 0 1,7-7 0,14 0 0,8 2-1,2 1 1,2-1-21,2-2 0,-4-3 0,12 6 0,-5-3 0,-3 2-3,1 2 0,2-4 0,2 0 0,3 3 26,-3 1 0,-2 3 0,-3 0 0</inkml:trace>
  <inkml:trace contextRef="#ctx0" brushRef="#br0">22805 11077 7569,'-22'-2'56,"1"-5"0,0 4 0,2-6 0,7 2 1,15 0-1,15 2 0,16 3 0,6 2-422,2 0 1,8 0 365,0 0 0,18 9 0,-2 3 0</inkml:trace>
  <inkml:trace contextRef="#ctx0" brushRef="#br0">13764 14798 7569,'-15'-7'-125,"6"0"0,7 0 1,11-1-1,8 1 67,4 3 0,7 1 0,3 3 0,2 0 0,5 0 38,2 0 1,3 0-1,-1 0 1,1 0-1,-1 0-14,1 0 0,-1 0 1,-1 0-1,-4 0 14,-1 0 1,-3-7 0,2 0-1,-6 0 1,-6 0 32,-1 0 1,-1-3 13,0 3 0,-9 3 0,-7-8-15,-10 2 1,-7 3 0,-9 7-1,-3 0 10,-4 0 0,2 3 0,-7 1 0,0 3 14,0-2 1,-3 0 0,-4 0-1,2 2 1,3-3 36,-3-1 1,0-3 0,0 2 0,5 3 51,2 2 1,10 0-45,7-7 1,5 0 0,1 0-136,16 0 1,15-7 0,8 0 0,2 2-227,5 3 0,2 2 0,3 0 280,-1 0 0,1 0 0,-1 0 0</inkml:trace>
  <inkml:trace contextRef="#ctx0" brushRef="#br0">13593 16073 7569,'-9'12'-569,"9"-5"0,14-4 614,12-3 1,7 0 0,10 0-1,-1 0 3,1 0 1,-1 0 0,3 0 0,3 0 0,4 0-39,2 0 0,-4-3 0,4-1 0,-2-3-42,-5 2 1,-2-5 0,-5 3-1,-4 3 1,-8 1-93,-4 3 0,-5-2 108,-5-5 0,-7 4 0,-14-4 0,-10 5 27,-9 2 1,-7 0 0,-12 2 0,-4 3 0,-6 2 70,1-2 0,-5-3 1,7-2-1,-2 3 56,-6 4 1,8-5 0,3 7-1,6-1 1,8-1-9,6-3 0,8 1-139,7 2 0,16-4 0,20 4 1,13-5-180,12-2 0,10 0 188,14 0 0,14-9 0,12-3 0</inkml:trace>
  <inkml:trace contextRef="#ctx0" brushRef="#br0">16402 14840 7265,'7'-14'-358,"2"0"0,1-3 0,1 1 0,-1-1 389,-1 3 1,1 0 0,-6-7 28,4-1 0,1 11 0,-4 1 0,2 1 1,-2-5 1,-3 2-9,-2-2 1,0-1 0,-2-3-42,-6 3 1,4 6 0,-10 7-1,-3-6 1,-2 6 0,-2-5 0,0 5 71,-1 2 0,1 0 188,0 0-246,-1 0 0,22-3 1,12-1-1,14-4 9,7 4 0,5-6 1,9 1-1,5-1-38,3 1 0,-6-5 0,6 4 0,-1 1 0,-2-3 43,0 0 1,-9 5 0,-10-5 87,-2 3-99,-3-8 0,-19 15 0,-11-5 1,-17 7-117,-14 7 1,-7-2 0,-3 7 0,1-1 0,2-1-137,4-1 1,-2 8-1,10-5 223,2-1 0,2 8 0,3-7 0</inkml:trace>
  <inkml:trace contextRef="#ctx0" brushRef="#br0">16210 16031 7569,'-14'0'-179,"0"0"73,-3 0 1,5 0-1,3 0 1,7 0 179,11 0 0,10 0 1,9 0-1,8-2 1,4-3-1,5-5-100,4-1 0,-1 3 1,8-6-1,1 0 12,-2 2 0,-1-7 0,-7 8 0,3-4 0,-5 4-42,-7 1 1,-8-4-1,-8 7-139,-1 2 188,-9 3 0,-12 2 0,-17 0 0,-9 2 0,-9 3 99,-6 2 1,-1 7-1,-1-7 1,1 0 17,-1 3 0,10-8 0,5 5 1,4-4-36,3-3 1,11 7 0,13 0-1,16-2-183,14-3 1,9-2 0,8-2 107,7-6 0,4 6 0,3-7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28740 13331 24575,'-88'-8'0,"-1"0"0,1 0 0,76 9 0</inkml:trace>
  <inkml:trace contextRef="#ctx0" brushRef="#br0">27421 15499 24575,'-85'-51'0,"0"0"0,0 0 0,6 13 0,-1 5 0,-2 12 0,-7 13 0,-3 12 0,-6 7 0,0 4 0,-6 6 0,-5 4 0,-6 1 0,13-3 0,-4 3 0,-4 0 0,-5 3 0,-2 0 0,-4 1 0,22-5 0,-4 1 0,-1 1 0,-3 1 0,-2 0 0,-1 0 0,-2 2 0,0-1 0,-1 1 0,9-3 0,0 0 0,-2 1 0,-1 0 0,-1 0 0,-1 1 0,0 0 0,-1 0 0,-1 1 0,-1 0 0,1 1 0,0 0 0,-1 0 0,-1 1 0,0-1 0,-1 2 0,-1-1 0,0 1 0,0 1 0,-1 0 0,0 1 0,-1 0 0,0 1 0,11-3 0,0 1 0,-1 0 0,-1 0 0,1 1 0,-2 0 0,1 1 0,0 0 0,-1 1 0,0 0 0,-1 0 0,1 0 0,0 1 0,-1 0-201,4-1 0,0 0 1,-1 0-1,1 0 0,-1 1 1,0-1-1,0 2 1,0-1-1,-1 2 0,1-1 1,-1 2-1,0 0 1,0 0-1,-1 2 0,0 0 1,2 1-1,-1 0 0,-1 2 1,1 0-1,-1 1 1,1 0-1,-1 1 0,-1 0 1,1 1-1,0 1 1,-1-1-1,0 1 0,0 0 1,0 1-1,0 0 0,0-1 1,1 2-1,0 0 1,1 1-1,-1-1 0,0 0 1,0 0-1,1 0 1,-1 0-1,0 0 0,0 0 1,1 0-1,-1 1 0,0-1 1,31-15 56</inkml:trace>
  <inkml:trace contextRef="#ctx0" brushRef="#br0">30272 17796 24575,'-76'30'0,"0"-1"0,1 1 0,-13 0 0,-2-2 0,-2-3 0,1-5 0,-1-3 0,-4 0 0,9 1 0,-3 0 0,-4 2 0,-3 0 0,2 0 0,-3 2 0,-4 0 0,-2 1 0,-3 1 0,-1 0 0,-3 1 0,-2 0 0,-4 2 0,0 0 0,-3 1 0,20-4 0,-2 1 0,-2 0 0,0 1 0,-2 0 0,0 1 0,-1 0 0,-1 1 0,7-2 0,-1 1 0,-1 1 0,-1 0 0,0 0 0,0 1 0,-1 0 0,1 1 0,0 0 0,-1 1 0,-1 0 0,-1 1 0,1 1 0,0 0 0,0 0 0,17-5 0</inkml:trace>
  <inkml:trace contextRef="#ctx0" brushRef="#br0">16806 9057 24575,'-95'-45'0,"1"0"0,7 5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22252 13182 6995,'9'12'-59,"-4"-3"1,9-9 0,3 0-1,1 0 1,4 0 0,1-2-1,3-3 1,3-2 215,-3 2 0,4 3 1,1 2-1,2 0 1,5 0-143,2 0 0,-4 0 0,-1 0 0,3 0 0,2 0-39,3 0 0,-1 7 1,1 0-1,-1-2 49,1-3 0,-1-2 1,3 0-1,3 0 0,4 0 22,2 0 1,0 0-1,5 0 1,-4 0 2,-3 0 0,7 0 0,-2 0 0,4 0 0,3 0-47,0 0 1,0 0 0,-1 0 0,1 0 12,0 0 1,9 0 0,3 0 0,2 0 9,0 0 1,-7 0 0,7 0 0,0 0 0,2 0-18,5 0 1,3 0 0,13 0 0,-1 0-1,1 0 1,-4-2 0,0-3 0,-2-2 4,-6 2 1,-8-4 0,-6-1-1,-4 1 1,-7-1-8,-5 6 1,-11 1-1,1 3 1,-6 0-97,-8 0 1,-4 0 0,-10 0 0,0 0-269,1 0 0,-10 10 1,-5 4 356,-5 5 0,-2 2 0,0 0 0</inkml:trace>
  <inkml:trace contextRef="#ctx0" brushRef="#br0">22507 14904 7569,'-12'0'-476,"-4"-9"1,11-3 639,7 0 1,1 3-1,13 6 1,5-2 0,8-2-79,4 3 1,5-1 0,11 0 0,8-2-35,4 2 1,3-4-1,2 2 1,5 2-1,10 3-65,9 2 1,4 0 0,8 0-1,-1 0-2,8 0 1,0 0 0,-48 0 0,1 0 0,1 0-1,1 0 1,1 0 0,0 0 16,-2-1 0,0 2 0,1 2 1,-1 1-1,55 3 0,-57-4 1,-1-1-9,61 0 1,-13 0 0,-1 3 0,-13 2-39,-6-2 0,-13-3 0,-6-2 0,-10 0 0,-12 0-125,-9 0 1,-7 0 0,-10 0-22,0 0 1,-2 3 0,-2 4 0,-3 7 189,2 5 0,3 2 0,3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22656 13246 7569,'21'0'-106,"-7"-3"55,0-4 0,-9 3 1,5-8-1,-1 0 1,5 2-1,5-1 1,2 1-1,1 1 15,-1 4 0,3-4 0,2 1 1,4 4-1,3-1 24,5-2 1,0 5 0,0-8 0,-3 3 36,3 0 1,2 0-1,3 7 1,-1-2 11,1-6 0,-8 6 1,-1-5-1,-4 5 1,-4 2-5,-2 0 1,-3 0 0,3 0-1,2 2-56,2 5 1,8-5 0,-6 6-1,3-6 1,5-2-23,2 0 1,3 0-1,2 0 1,0 0 37,-3 0 0,10 7 0,-11 0 0,1-2-2,5-3 1,-6 0 0,-8 3 0,0 2 28,0-2 1,-7 0 0,2-1 0,-4 4 0,-3-4 48,0-1 0,1-3 0,-1 0 0,3 0-51,4 0 0,5 0 0,10 0 1,1-3-1,4-1-1,1-4 1,3 1 0,-4 7-1,1 0-37,-1 0 1,-4 0-1,1 0 1,3 0-3,1 0 1,1 0 0,-8 0-1,3 0 41,5 0 1,-3-2-1,12-3 1,5-2 0,7 0 38,5-2 0,2 6 1,7-4-1,0 5-52,0 2 1,-7 0 0,-5 0-1,-4 0 1,-8 0-77,1 0 0,-13 0 0,-4 0 1,-7 0 11,0 0 1,-7 0 0,-3 2-627,-4 5 684,-13-4 0,-1 16 0,-10-8 0</inkml:trace>
  <inkml:trace contextRef="#ctx0" brushRef="#br0">22294 14883 7171,'3'-12'-98,"4"5"1,7 2-1,5 0 1,2-2 0,3 3-1,2-1 1,2 0-1,0-4 1,1-1 0,-1 1 128,-2 4 0,0 3 0,0 2 0,2 0 1,-2 0 7,-2 0 0,0 0 1,2 0-1,2 0-22,-2 0 0,0 0 1,0 0-1,5 0 0,2 0 0,5 0 0,2 0 0,5 0 0,2 0-22,3 0 0,2 0 0,-5 0 0,5 0 0,0 2-13,0 5 0,-2-4 0,-5 4 1,4-3-15,8 3 0,4-4 0,3 4 0,2-5 8,5-2 1,-5 0-1,8 0 1,-1 0 0,3 0 14,-1 0 1,1 0 0,-5 0 0,4 0 34,1 0 1,7 0 0,-5 0 0,7-2-2,7-5 1,-4-3-1,4-6 1,-5 2-1,-2-3-2,0-2 1,-2 5 0,-3 0 0,-4 0-26,-3 2 0,-2 2 0,-5 10 0,3 0 2,2 0 0,0 0 0,-7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22188 10460,'19'-23,"9"6,10 6,7 8,4-4,11 5,8 2,10-3,5-4,11 5,8-5,9 4,-50 3,1 0,4 1,0-2,1-2,1-1,6 1,1-1,3 1,0-1,1-1,0 1,5 2,0 1,-2-2,-1-1,2 3,0 0,-1 1,-1 0,-3 0,0 0,-2 0,-1 0,-2 0,-2 0,-2 0,-1 0,-3 0,-2 0,50 0,1 0,-10 0,-10 0,-8 0,-13 7,2 0,-4 0,-9 3,-1-8,-11 5,7 0,-8 3,-1 4,-4-5,-1-4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22103 12480,'-33'-19,"18"12,30-14,27 5,24 1,19 4,12-1,12 2,-49 5,1 1,-1 0,3 1,6 2,1 2,-2-1,-1 0,-3 0,-1 0,58 0,-5 0,-3 7,-6 0,-11 9,-1-4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4063 6144,'-42'12,"-1"-5,19-14,6 5,51-8,9 10,13 0,-6 0,8 0,7 0,7 0,11 0,13 0,2 0,4 0,-1 0,4 0,7 0,2 0,3 0,-2 0,-8 0,-2 0,-5 0,-4 0,-13 0,-4 0,-7 0,-14 0,-7 0,-5 0,-3 0,-16-7,-19 0,-26 3,-16 1,-8 3,-2 0,-4 0,-8 0,-7 0,-7 3,-9 1,-10 3,-7 0,-11-7,-4 0,-1 0,52 0,-1 0,-56 0,0 0,4 0,8 0,9 0,12 0,12 0,6 0,63 0,34 0,44 0,32 0,-44 0,1 0,2 0,0 0,5 0,0 0,-2 0,-1 0,-5 0,1 0,0 0,-1 0,52 0,-10 0,-10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25719 7250,'-12'-33,"3"12,9 11,0 1,-21 6,-13-4,-10 5,-4 2,3 0,0 0,-2 0,-2 0,-11 0,4 0,-6-2,-2-3,1-2,-8 0,0 7,2-3,3-4,5 5,2-5,4 4,3 3,3 0,4 0,-5 0,15 0,1 0,34 0,22 0,30 0,2 0,5 0,3 0,1 0,4 0,4 0,-3 0,10 0,0 0,-2 0,6 8,-4-1,3 0,-1 0,-2 0,-2 2,4-4,-4 2,-3-2,3-3,-10-2,-7 0,-5 0,-6 0,-11 0,-1 0,-27-2,-16-5,-31 4,-35-4,-5 5,-9 2,2 0,-10 0,3 0,-5 2,-7 5,12-4,31 6,-1 1,-47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29952 7293,'43'-33,"0"7,-1 7,3 7,5 2,9 3,9 0,13-2,6-1,5 1,17 2,0 7,7 0,4 0,1 2,-61 1,0 1,0 0,1 2,1 2,1 0,-1-1,-1 0,-1 2,0-1,0-3,1-1,3 1,0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28038 10397,'42'-19,"3"2,5 5,7 1,4 1,3 1,9-5,8 4,8 1,11-3,4 0,12 5,-57 1,2 0,2 0,2 0,1 1,0 1,1-1,1 0,3 0,0 1,-3 1,1 1,-1-1,1-1,1 2,2-1,1 2,0 0,-4 1,-1 0,6 0,1 0,-2 0,-2 0,-1 0,0 0,-2 0,-1 0,-6 0,0 0,58 0,-4 0,-1-2,-12-3,-8-2,-9 0,-2-3,-10 8,-2-5,-5 5,-4 2,-6 0,4 0,-11 0,-2 0,8 0,-1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28187 13352,'-33'0,"11"0,13 0,47 0,-17 0,29 0,-8 0,1 0,4 0,3 0,-3 0,-2 0,0-2,2-3,3-2,9 0,0 7,9-3,10-1,5-3,9-1,1 8,1 0,8 0,-3-7,17 0,-3 3,1 1,6 3,-4 0,0 0,0 0,0 0,-8 0,3 0,-2 0,2 0,-2 0,-7 0,-6 0,-1 0,-3 0,-9 0,-5 0,-7 0,-5 0,-5 0,-4 0,-7 0,-5 0,-3 0,1 0,-1 0,-9 10,-2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26166 7611 7569,'-21'0'200,"-1"0"1,1 0 0,0 0-1,2-2 1,7-3 0,12-4-1,14-3 1,12-4 0,12-3 0,7-3 83,5 1 1,9 0-1,-3 0 1,6-1-1,-1 1-322,-4 0 0,2 7 0,-12 2 0,-4 0 0,-8 3 56,-4-1 242,-3 3 0,-18 7 0,-12 0 1,-15 0-1,-14 2-26,-9 6 0,0 1 0,-17 10 0,0 0-124,3 4 0,-5 3 0,9-4 0,5-1 36,8 0 1,6-7-1,10 1-532,-1 1 1,13 1-1,9-3 1,14-7 25,12-5 1,-2-2 0,6 0-1,1 0 145,5 0 0,1-7 0,1-2 0,-5-1-28,-2 1 1,7-1-1,-5 6 1,0-3-1,-5 2 243,-4 2 0,-3 3 0,1 0 0</inkml:trace>
  <inkml:trace contextRef="#ctx0" brushRef="#br0">20911 8164 7569,'-21'0'-1300,"0"-2"2587,0-5 0,6 4-866,1-4 0,9 22 0,-2 8 0,5 8-101,2 7-344,0 2 0,0 9 1,0 1-1,0-3-271,0-2 0,0-2 0,0-3 1,0-5-304,0-6 1,0-6 513,0-1 0,0-13 0,0-9 58,0-12 1,0-9 0,0-7 0,0-10 35,0-9 0,2 2 1,3-7-1,5 2-11,1 0-8,4-9 1,6 15 0,0-4 0,0 8 11,1 5 0,6 9 1,0 0-1,-2 7 1,-2 7-18,-3 3 0,-7-6 98,1 8 0,-11 10 0,3 11 0,-7 5 70,-7 2 1,-4 3 0,-11 2 0,1 4 107,0 3-226,-1-7 1,1 7 0,2-7 0,3 3 27,2-3 0,9 4 1,-2-1-1,4-3 0,3-3-172,0-1 0,0-8 0,3-2 0,4-3-109,7-4 1,12-3 0,5-2 0,-1-2 89,1-5 0,0-5 1,-5-9-1,2-1 4,-2 1 41,-2 0 0,-12 0 1,-5-1 209,-5 1 1,-4 9 0,-5 5 0,-7 7 193,-5 7 1,-3 5 0,1 12 0,2 2 0,3 2-180,1-2 1,11 0-1,-3 0-234,4 2 0,6 1 0,4-10 1,7-5-245,5-7 1,9-5 0,3-4 334,2-5 0,-7-14 0,5-13 0</inkml:trace>
  <inkml:trace contextRef="#ctx0" brushRef="#br0">21507 7909 7754,'-2'19'323,"-3"-2"1,-2-3-1,0 2-90,-3 3 0,8 2 1,-5 3-1,2 4 0,0 6-281,-2-1 1,0 4-1,7-6 1,0 0 0,3 0-672,4-6 1,-3-1 718,11-3 0,-1 1 0,7-1 0</inkml:trace>
  <inkml:trace contextRef="#ctx0" brushRef="#br0">21337 8164 7569,'-19'-2'2010,"5"-5"-1982,14 4 1,19-15-1,11 6 1,3-2-185,5-1 0,0 8 0,0-4 1,-3 1-1,3 5 156,2 3 0,3-7 0,-1-3 0</inkml:trace>
  <inkml:trace contextRef="#ctx0" brushRef="#br0">22252 8441 7569,'0'-22'-79,"2"8"1,5 0 0,5-2 0,2-3 0,0-3 0,3 1 0,4 0-1,5 0 1,2-1 0,1 1 0,2-3 325,4-4 0,-2 4 0,0-6 0,-2 4 92,-5 5-140,-2-15 1,-3 29 0,-2-14 232,-5 2 1,-7 9-1,-16 6 1,-15 8-160,-16 11 1,-5 13 0,-12 7-1,-2 6-104,-2 1 0,6 1 1,6-1-1,6-2-107,8-4 1,6-6 0,15-8 0,9-1-472,10 0 1,16-11-1,17-10 1,12-15 122,14-11 1,9-9-1,10-10 1,-5 0-1,-8 5 124,-3 0 0,-13 7 1,-4 2-1,-8 5 425,-6 7 0,-13 5 373,-9 0 0,-21 7 0,-7 14 0,-17 7-178,-9 5 1,-9 5-1,-3 4 1,0 7-1,0 3-295,4-2 0,13 1 1,7-8-1,6-3-335,8-3 0,16-4 1,22-5-1,16-9-378,15-10 1,16-16 0,7-14 0,2-5 292,-2-3 0,0 3 1,-12 2-1,-9 5 828,-10 2-93,-9 12-164,-17 1 1,-28 25 0,-17 2 0,-20 15 0,-20 11 433,-12 5 0,-4 10 0,4 0 0,10-3-798,7-2 1,14-5 0,5-5-1,16-6-584,15-6 0,11-9 0,12-2 1,17-5-112,14-9 418,9-8 0,19-11 0,3-2 327,0-6 0,6-4 0,-6-9 0</inkml:trace>
  <inkml:trace contextRef="#ctx0" brushRef="#br0">23911 8419 7602,'9'-11'192,"-4"-8"1,7 5 425,-3-5 1,-2-3 16,-7 1 0,-2 9 1,-5 5-550,-7 5 1,-5 4 0,-2 5 0,-1 7-1,1 5-435,0 3-45,9-1 0,12-9 0,14-5 81,5-5 0,2-4 0,-2-5 0,-2-7 338,-3-5 1,-9-3 0,2 1 0,-5 0 347,-2 0 0,-2 9 0,-5 5 1,-7 2 301,-5-2 0,4 5 0,1-6 526,-2 6-1405,-3 2 1,9-2 0,10-3 0,12-4 0,7-3-27,2-5 1,8-2-1,-1-2 1,-2 0-330,-2 0 1,-1-1 0,1 1 0,0 0-371,-5-1 929,-3 11 0,5-8 0,1 7 0</inkml:trace>
  <inkml:trace contextRef="#ctx0" brushRef="#br0">29336 8313 7569,'-22'0'-492,"10"-9"1,3-3-1</inkml:trace>
  <inkml:trace contextRef="#ctx0" brushRef="#br0">29399 8058 7569,'19'-14'-22,"-2"0"1,-5-3 339,-3-2 1,-2-2 0,-9 2-34,-5 5 0,-7 4 1,-12 13-1,-5 2 0,0 4-149,0 3 0,1 2 0,4 7 1,-3 0-59,3 1 1,5-1 0,7 0 0,4 1-1,3-1-544,0 0 1,2-7-1,15-2 1,9-3 115,7-4 0,2-2 1,-4-3-1,2-3 245,2-4 1,1-2 0,-8-8 0,0 3 51,0-3 1,-2 6-1,-5-4 2108,-6-1-1761,-6 6 1,-12 1 0,-4 9-1,-2 2 1,-1 5-71,3 8 0,0-4 0,-7 4 1,-1 1-80,1 3 1,7 2 0,0-2 0,-1-2-913,4-3 398,-8 0 0,16 7 101,-4 1 1,7-11-1,7-4 1,8-4 96,3-3 1,13-3 0,5-4 0,6-9 85,8-10 0,4 0 0,8-7 0,-3 0 0,-3 2 244,4 0 1,-8 3 0,-5 9 0,-9 3 695,-10 1-668,-4 11 1,-15-1-1,-14 17 1,-18 9 0,-20 5 11,-9 5 1,-5 4 0,-6 12 0,-1 3-315,0-3 0,3-2 0,4-2 0,7-1 0,5 1 0,19-13 0,7-6 0,8-7-36,6-1 0,7-6 0,12-3 0,17-7 0,16-7-66,17-8 0,12-15 1,16-11-1,5-6 105,0 0 1,2-3-1,-11 6 1,-8 6 0,-7 5 181,-11 7 0,-10 2 0,-17 5 0,-7 5 300,-4 7 0,-17 5 187,-14 2 1,-14 9-1,-24 7 1,-2 8 248,-3 4-660,-9 10 0,5-7 0,-10 7 1,2-5-388,6-2 1,13-3 0,17-7 0,12-2-124,14-5 0,12-4 0,18-13 1,13-4 112,11-7 1,8-7 0,2-5 0,-3-3-20,-4 3 0,2 3 0,-12 4 0,-7 2-181,-9 3 322,-7 10 1,-10-6-1,-2 12-441,-3 6 1,-4-4 569,-12 10 0,4 1 0,-6 6 0</inkml:trace>
  <inkml:trace contextRef="#ctx0" brushRef="#br0">30952 8398 6661,'-21'7'-126,"0"0"0,-1-2 0,1-3 1,0-2 1413,0 0-1056,-1 0 1,20-7-1,9-2 1,10-1-435,4 1 0,7-8 0,3 3 0,0-5 1,2 0-88,0 5 0,-7-5 0,2 5 0,-4-2 262,-3 2 1,-7-3 0,-2 8 383,-2-3 1,-13 7 0,-13-2 0,-10 5 151,-10 2 0,-4 2 0,-2 5 0,-1 5-268,0 0 1,3 7-1,2-8 1,5 4 27,3-1 1,6-10-592,17 3 1,12-7 0,23-7 0,7-7-161,6-5 1,-1-2 0,-5 0 0,-6 0 477,-6-1 0,-11 1-6,-5 0 1,-14 9-1,-7 5 1,-5 5 776,-2 2 0,-8 0 0,1 0 1,2 0-615,2 0 0,17-3-993,14-4 1,19-5 839,31-9 0,19-10 0,21-2 0</inkml:trace>
  <inkml:trace contextRef="#ctx0" brushRef="#br0">21911 6804 7569,'10'-15'-84,"6"4"0,10 1 0,10 5 1,9 1-33,11-3 1,6 4 0,21-6 0,6 2 0,4-3 0,3-2 0,4-2 169,8 2 0,1-6 0,-49 11 1,1 2-1,-1-1 0,0 0 200,58-1-244,-55 5 1,0 1 0,45 1 0,4 0 0,-8 0 14,-5 0 1,-9 0 0,2 0 0,-5 0-46,-2 0 0,-7 0 1,-4 0-1,-6 0 1,-9 0 4,-4 0 1,-13-2 0,-9-3 0,-4-4 85,-10-3 1,-8 5 0,-13-5-26,-5 3 1,-17-5-1,-18 7 1,-13 2 0,-8 2-22,-8 3 1,-7 0 0,-15 0-1,-6 0-32,-5 0 1,-2 0-1,-3 3 1,-2 2 0,-5 2 8,-2-3 0,58 1 0,-1 0 0,-1-1 0,-1-1 1,2 0-1,-1-1 40,-58 0 0,9-2 1,-3 0-1,5 0 81,3 0 0,12 0 0,8 0 0,15 0 176,12 0 1,17 0-276,14 0 0,35 0 0,23 0 1,29 0-47,24 0 0,24 0 0,-45-1 1,3 0-1,5-1 0,2-1 0,4-1 1,2 1-90,3 0 0,1 1 1,1 1-1,2 0 1,-1 1-1,-1 0 1,0 0-1,0 0-10,-1 0 1,-1 0 0,-5 0-1,-1 0 1,1 0 0,-1 0-1,-4 0 1,-2 0 124,-4 0 1,0 0 0,55 0-1,-20-3 1,-8-1 89,-5-3 1,-23-1-1,-14 8 1,-17-2 10,-9-5 0,-34 5 0,-21-5 0,-28 4 0,-28 3-46,-24 0 0,51 3 0,-1 1 0,-9 1 0,-2 0 0,0-1 0,0 1-100,-1 0 1,0 0 0,-2 2-1,1 0 1,1-2 0,2-1 0,1 2-1,2 0-240,3 2 1,3 1-1,-40 9 1,10 1 280,16-4 0,13 8 0,6-9 0,7 1 0,5 3 0,3 6 0</inkml:trace>
  <inkml:trace contextRef="#ctx0" brushRef="#br0">27825 6633 7569,'21'-11'-63,"3"-6"1,4 8-1,10-1 1,9-2-1,10 1 1,9-4 131,12 4 0,0-1 0,19 7 0,3-2 0,11 0-9,-50 2 1,1 0 0,0 4-1,1 0 1,6-2 0,1-1 0,-1 2-1,-1 2-28,-1-1 0,-1 2 0,0 2 0,0 1 0,0 0 0,1 1 0,0 0 0,0 0 0,0 0 0,-1 1-93,-1 1 1,0-2-1,53 2 1,-2 5-1,-3 0 82,1 0 0,-10-7 0,-15 2 0,-8-5 27,-10-2 1,-15 2 0,-8 3 0,-11 2 0,-8-2 140,-6-3-177,-1 8 0,-10-6 0,-8 8 0,-11-2 0,-14-6-57,-12-1 0,-10-3 0,-6 0 1,-10 0 71,-10 0 0,-7 0 1,-11-3-1,-5-4-17,-8-7 1,-13-2-1,52 7 1,-1 1-1,-2 1 1,-2 0-1,-2-1 1,-1-1 4,-1 0 0,1-1 0,-1 3 1,0 0-1,-1 1 0,0 0 1,4 1-1,0 1 4,1 1 1,2 1 0,-52 0 0,9 2 0,15 0 0,12 0-22,9 0 0,17 0 1,11 0-1,15 2-3,11 5 1,12-2-1,22 7 65,18-3 0,34-2 0,25-4 0,15 2 0,-47-2 0,1 1-64,7-2 0,0 0 0,1 1 0,2-1 0,7 0 0,1 1 1,-3 0-1,0 1-32,-4-2 1,-2 1 0,-2 1 0,-3 1 0,-6-1-1,-1-1 1,51 4 0,-12 0 141,-14 0 0,-11 0 0,-20-7 4,-11 0 0,-27 0 0,-35 0-80,-35 0 1,-38 0-1,30 0 1,-4 0 0,-4 0-1,-2 0-126,-4 0 0,-1 0 0,-9 0 1,-1 0-1,-5 1 0,0 1 0,2 0 1,0 1-1,0 1 0,0 1-1515,5 1 1,0 0 1610,1 0 0,0 2 0,3 1 0,-1 1 0,1-1 0,-1 1 0,2-2 0,-1 0 0,4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2957 10227,'35'0,"1"0,-15 0,7 0,-6-7,16-1,4 1,5-2,3 7,-7-8,-1 3,1-2,-1-3,3 5,2-5,5 2,3 6,-8-6,5 3,0 0,5-2,-3 6,3-4,2 2,2 1,3-3,7-3,0 5,-5-2,-7 3,3-1,-8 0,3-2,-3 2,-2 3,5 2,-7 0,-3 0,-2 0,-3 0,1 0,-1 0,1 0,2 0,2 0,3 0,-1 0,-6 0,0 0,-8 0,3 0,7 0,7-7,12 0,-1 0,1 7,-9-7,-6 0,-4-10,-21 15,-10-8,-28 10,-3 3,-18 4,-1-5,-6 7,-1-1,1-1,-10 0,-5-7,-7 0,-4 0,-3 0,-19 7,-2 0,-8-2,1-3,0 0,9 3,0 2,7 7,-9-7,5 3,2-3,0 5,0 0,-1 4,4-6,1-1,3 0,3 6,-1-8,10-3,9 1,5 2,3-4,6 4,0-5,10-2,10-7,23 0,21 2,5 3,14 11,-7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7169 10227,'31'-26,"4"7,5 7,-4 5,2 4,7-4,4 5,10-5,-4 5,-3 2,-3 0,-6 0,-1 0,1 0,-1 0,1 0,0 2,-1 5,3-5,5 5,-3-4,7-3,-2 0,7 0,-2 0,5 0,1 0,4 0,1 0,1 0,-3 0,0 0,-7 2,12 3,-5 2,-2-2,-7-1,-1 1,1 5,-2 1,4-6,-7 5,0-3,2 2,0 3,-4-7,7 2,0-5,-3-2,5 7,-7 0,2-2,5-3,3-2,2 0,0-2,-1-3,1-2,-2 0,-3 7,-3-2,4-5,-6 4,0-4,-2 5,-2 2,2 0,-5-2,8-3,-1-2,0 2,3 3,7 2,0 0,2 0,5 0,-3 0,8 0,0 0,-1 0,-4-7,5-1,-3 4,-4 1,-3-4,-5 0,-2 0,-2 0,2 0,0 0,0 4,-2-1,2-3,-5 0,3 7,0 0,0 0,-1 0,-8 2,4 3,-3 2,1-3,0 6,-8-3,1-2,-1-3,8-2,2 2,0 3,0 2,-10 0,-6-7,2 0,-5 0,2 0,3 0,5 3,6 4,-2-5,10 5,-10-4,3-3,-5 0,-2 0,1-7,4-1,1 4,1-6,-7 3,-1 2,1 3,6-5,3 0,3 2,-13 3,8 2,-10-3,10-1,-5-3,-17 0,0 7,-6 0,13 0,3 0,-12 0,2 0,-7 0,15 0,-10 0,5 18,-20-3,-1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10083 8101 7569,'-21'11'1541,"0"-1"1,0-10-885,-1 0 1,13 12-1,7 6 1,9 11-1,4 4-671,6 5 1,-5 2-1,0 2 1,-1 1-163,1-1 1,-5-1 0,5-4 0,-2-4 0,-3-4-824,2-10 600,-6 2 1,6-21 0,-9-2 212,0-17 1,0-12 0,-2-12-1,-3 1 1,-5-1 246,-1 1 0,4-8 1,-5-2-1,2 0-49,6 0 0,1 3 0,3 6 0,3 3 0,4 2 119,7 3 0,5 9 0,2-2 0,0 4-95,1 3 0,-1-1 1,0 3-1,0 5-197,1 7 0,-1 5 119,0 2 1,-9 2 0,-5 8-1,-7 9 232,-7 7 1,-12 11 0,-12-1 0,1 4 0,-3 2 345,-1 1 0,8 0 0,-2-3 1,4-3-203,3-1 1,2-10 0,5 2 0,7-4-311,5-3 1,2-7-1,2-2 1,7 0-92,13 0 0,-1-8 0,10 4 1,-1-6-1,6-2-255,4 0 0,0 0 0,-2 0 0,-5 0 0,0 0-372,0 0 0,0 0 1,3 0-1,-8 0-247,-4 0 0,-3 0 0,0 0 941,1 0 0,-1 0 0,0 0 0</inkml:trace>
  <inkml:trace contextRef="#ctx0" brushRef="#br0">10615 8292 6099,'0'-14'4757,"0"0"-4050,0 9 0,3-5 0,4 13-244,7 4 1,-2 5 0,2 9 0,0 0-1,0 3-684,0 4 1,-6-2 0,6 10 0,0-1 0,0 0-3326,0 1 3546,0-10 0,17 14 0,2-7 0</inkml:trace>
  <inkml:trace contextRef="#ctx0" brushRef="#br0">21826 8271 7569,'-12'-12'1037,"3"0"0,9 17 0,0 14 0,0 9-473,0 10 1,0 0-1,0-1 1,2-1-874,5 2 1,-4-8-1,6-1 1,-2-6-575,0-1 1,10-4 0,-5-6 388,-1-12 0,-1-9 1,-10-12-1,0-3 437,0-4 1,-2-3 0,-6-7 0,-6 5 242,-5 2 0,0-4 0,3 4 1,4 0 176,3 1 0,2 1 1,7 8-1,0 0 1,4 0-288,10-1 0,3 1 1,18 0-1,3 0-208,2-1 0,3 1 0,0 0 1,-3 2-1,-2 2-140,-3 3 0,-9 2 0,2-2 870,-4 7 107,-3 5 1,-18 11 0,-10 8 0,-12 6 1239,-10 6-1682,6 8 0,-18-3 1,8 6-1,-2-3 83,-1-1 1,18-1 0,-4 5-1,6-4-363,4-8 1,2 3 0,13-3-1,4-4 1,7-5-525,5-5 1,12-9 0,2 4 0,2-2-156,1 0 1,-1 0-1,8-9 1,-3-3 57,-5-2 0,3-7 0,-7 5 1,0-1-287,-1 1 0,-1-8 924,-8 3 0,0-5 0,1-2 0</inkml:trace>
  <inkml:trace contextRef="#ctx0" brushRef="#br0">22528 8334 7569,'-21'12'933,"0"-5"1029,-1-4 0,8-3-1035,0 0 1,9 2-967,-2 5 0,14-5 0,7 6 0,8-6 0,4-2-136,2 0 0,0 0 1,-6 0-1,-1 0-355,0 0 0,1 0 0,-1 0 636,0 0 1,-9 2 0,-7 8 328,-10 11 0,-2 0 0,-10 10 0,-2-3 413,3 1 1,2 6 0,-3-7 0,5-2 385,3-2-1343,2-3 1,16-2-1,5-5 1,10-7-362,11-4 0,1-3 0,14-3 0,-3-4 0,-2-7-613,-3-5 1,6 5 0,-15 2 1082,0 3 0,-3 2 0,-8 7 0</inkml:trace>
  <inkml:trace contextRef="#ctx0" brushRef="#br0">20167 10248 7154,'0'-14'17,"2"2"1,5 2 0,10 6 0,6 1 0,8 3 0,2 0 91,5 0 0,5 0 0,6 0 0,10 0 1,8 0-1,8 0-113,8 0 0,7 0 0,16 0 0,3 0 0,2 0 1,2 0 0,-51-3 1,-1-1-1,57-3 1,-57 4-1,-1-1 1,58-3 5,-2 0 0,-3-7 1,-9 7-1,-4 2 3,-8 3 1,-12-6-1,-4 1 1,-5 3-6,-10 1 0,-2 3 0,-14 0 1,-7 0-1,-5-2 75,-7-5 3,-2 5 0,-12-10-170,-5 5 0,-7 4 31,-7-4 0,-5 5 1,-9 2 18,-1 0 0,1 0 1,0 0-1,0 0-80,-1 0 0,8 0 1,0 0-122,-3 0 1,6 7 241,-4 0 0,-8 19 0,-10-2 0</inkml:trace>
  <inkml:trace contextRef="#ctx0" brushRef="#br0">19061 12906 7569,'-15'0'-1012,"1"0"897,0 0 1,0-3 0,2-4 0,3-7 0,4-5 279,3-2 0,2 7 7,0-1 0,-3 11 0,-2-1-104,-2 10 0,-7-1 0,7 11 0,0-1 30,-2-2 1,6 6 0,-4-3 24,5 4 1,9-5 0,2-2-1,3-1-26,5 1 1,2-5 0,2 5 0,0 0-18,0 0 0,3-5 0,2 7 0,2 0 0,1-2 31,1-5 0,-4 2 0,8-1 0,-1-4-18,0-1 0,2 4 0,8 0 0,-3-2 0,-2-3-2,-3-2 0,1 0 1,6 0-1,1 0-40,-1 0 1,1 0 0,-1 0 0,1 0-110,-1 0 1,1 0-1,0 0 1,-1 0 0,1 0 64,-1 0 0,-2 0 0,-2 0 1,-5 0-17,-2 0 0,0 0 0,-5 0 1,2 0 14,-2 0 0,-9 0 0,-3 0 0,2 0 1,3 0-7,3 0 1,-8-7 0,0 0 10,2 2 0,-4 3 0,2-1 0,3-1-70,2-4 1,2-1 0,3 4 51,4-2 0,-4-7 1,4 7-1,-4 2-103,-3 3 0,0-1 0,3-1 0,2-3 1,2 2 39,-2 3 1,-4-1 0,-6-2 0,-2-4 80,3-3 1,2 7-1,2-4 1,0 2 7,1 0 0,-1-7 1,0 7 85,0 2 0,-9 0 0,-2 0-187,-1-2 16,-6 0 4,6 7 125,-9 0 0,-2 0 0,-5 0 22,-8 0 0,-4 7 0,-2 0-54,0-2 1,0 5 0,-1-1 0,1 1 0,0-1 5,0-4 0,-3 4 0,-2 1 0,-5-1-1,-2 0 0,5 1 1,-8-5-1,-2 2-16,-2-3 0,5 6 0,2-1 1,0 1-1,2-1-26,0-4 1,-4 4 0,4 1-1,0-1 16,1 1 0,1-3 0,8-7 0,0 0 8,-1 0 1,1 0-1,-3 0 1,-2 0-1,-2 0 0,2 0 0,-7 0 1,0 0-1,-5 0-53,-4 0 0,6 0 0,-9 0 0,7 0 35,1 0 1,6 0 0,0 0 0,3 0 0,-1-2-67,3-6 1,3 4 0,1-8-1,1 0 69,0 0 1,0 0-1,-1-4 1,1 2 18,0-3 0,-3 1 0,-2-1 1,-2 5-1,2 1-7,2-1 0,3 5 1,0-5-1,-1 0 20,1 0 1,0 5 0,0-5 0,2 0 240,4 1-158,-3 6-68,15-5 1,-6 10 0,11 0 1,3 3-1,4 2-14,3 2 0,5 7 0,9-5 0,4 3-60,3 5 1,-4-6-1,6 4 1,3 1-1,2 1-54,3-3 0,6 2 0,1-6 0,-3-1 58,-2 1 0,5 4 0,0-7 0,-6 0 46,-6 3 1,2-8 0,-4 5-1,4-5 1,0-2-34,-4 0 1,4 0 0,-5 0-1,6 0-68,1 0 1,3 0 0,0 0 0,2-2-1,-2-3 35,2-2 0,-6-7 0,-6 7 0,0 0 31,-1-3 0,3 8 1,-8-7-1,-3-1 14,-3-4 0,-1 2 1,-1 0-1,0 1 0,-2-1 11,-5-5 1,5 1 0,-7-1 0,2 3-13,0-3 1,-7 1-1,5-1 1,-2 3 100,-6-2 0,6 4 0,-1 0 41,3 3-613,-7 1 299,4 8 1,-9 3-1,0 6 167,0 13 0,-19-1 0,-4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3638 9738,'-33'-5,"4"-9,15-10,26-2,21 7,12 5,2 2,0 7,3-2,4 5,1 2,16 0,0 0,11 0,8 0,2 0,5 0,0 0,10 0,1 0,1 0,-5 0,-2 0,-3 0,-9 0,0 0,-10 0,-9 0,-5 0,-12 0,-4 0,-5-2,-3-5,-6 2,-1-9,-9 9,-30-12,-27 10,-19 3,-16 1,-2 3,-18 0,-6 0,-2 0,-10 0,2 3,-7 1,-6 3,-4-2,6 5,-5-3,4-3,10-1,10-3,18 0,12-3,12-4,17 5,11-15,24 10,24 3,18 1,15 3,14-9,5-3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28782 8930,'-42'12,"-1"-8,1-8,16-8,19-10,11 11,34 4,7 4,10 3,8 0,8 0,10 0,6 0,5 0,3 0,-8 0,1 3,-6 4,-4-5,3 5,-6-5,-1-2,-3 0,-8 0,-1 0,-5 0,-8 0,-4 0,-2 0,-1 0,-23 0,-19 0,-26 0,-21 0,-17 0,-12 0,-16 0,-7 0,-5 0,-9 3,-3 2,0 2,0-3,7-1,15-3,13 0,13 0,14 0,16 0,21 0,27 0,23 0,19 0,21 2,12 3,12 2,-2 0,-1-7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24400 8377,'29'-2,"-1"-3,5-2,5-10,4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24741 8313,'42'-9,"-9"6,-2-16,-10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24932 8249,'-35'0,"-1"0,8 3,-8 4,-2-5,-9 5,-2-4,6-3,5 0,-7 0,-4 0,-8 0,7 0,10 0,-2 0,4 0,-12 0,5 0,22 0,1 0,29 0,19 0,17 0,7 0,11 0,5-3,0-4,10 2,2-6,5-1,2 0,7 5,0-5,-2 3,-3 2,-1-3,-1 8,0-8,0 3,0 0,0 0,-2 7,-3 0,-4 0,-3 0,3 0,-10 0,-5 0,1 0,-10 0,-3 0,-4 0,5 2,0 5,-8-4,-6 4,-8-7,7-7,-18-5,11-9,-16 9,9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emf"/><Relationship Id="rId7" Type="http://schemas.openxmlformats.org/officeDocument/2006/relationships/customXml" Target="../ink/ink3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39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35.xml"/><Relationship Id="rId4" Type="http://schemas.openxmlformats.org/officeDocument/2006/relationships/image" Target="../media/image5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10.emf"/><Relationship Id="rId7" Type="http://schemas.openxmlformats.org/officeDocument/2006/relationships/image" Target="../media/image58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250.png"/><Relationship Id="rId4" Type="http://schemas.openxmlformats.org/officeDocument/2006/relationships/image" Target="../media/image240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.emf"/><Relationship Id="rId7" Type="http://schemas.openxmlformats.org/officeDocument/2006/relationships/customXml" Target="../ink/ink37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65.png"/><Relationship Id="rId18" Type="http://schemas.openxmlformats.org/officeDocument/2006/relationships/customXml" Target="../ink/ink43.xml"/><Relationship Id="rId3" Type="http://schemas.openxmlformats.org/officeDocument/2006/relationships/image" Target="../media/image10.emf"/><Relationship Id="rId21" Type="http://schemas.openxmlformats.org/officeDocument/2006/relationships/image" Target="../media/image69.png"/><Relationship Id="rId7" Type="http://schemas.openxmlformats.org/officeDocument/2006/relationships/image" Target="../media/image62.emf"/><Relationship Id="rId12" Type="http://schemas.openxmlformats.org/officeDocument/2006/relationships/customXml" Target="../ink/ink40.xml"/><Relationship Id="rId17" Type="http://schemas.openxmlformats.org/officeDocument/2006/relationships/image" Target="../media/image67.png"/><Relationship Id="rId2" Type="http://schemas.openxmlformats.org/officeDocument/2006/relationships/image" Target="../media/image230.png"/><Relationship Id="rId16" Type="http://schemas.openxmlformats.org/officeDocument/2006/relationships/customXml" Target="../ink/ink42.xml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4.png"/><Relationship Id="rId5" Type="http://schemas.openxmlformats.org/officeDocument/2006/relationships/image" Target="../media/image250.png"/><Relationship Id="rId15" Type="http://schemas.openxmlformats.org/officeDocument/2006/relationships/image" Target="../media/image66.png"/><Relationship Id="rId10" Type="http://schemas.openxmlformats.org/officeDocument/2006/relationships/customXml" Target="../ink/ink39.xml"/><Relationship Id="rId19" Type="http://schemas.openxmlformats.org/officeDocument/2006/relationships/image" Target="../media/image68.png"/><Relationship Id="rId4" Type="http://schemas.openxmlformats.org/officeDocument/2006/relationships/image" Target="../media/image240.png"/><Relationship Id="rId9" Type="http://schemas.openxmlformats.org/officeDocument/2006/relationships/image" Target="../media/image63.png"/><Relationship Id="rId14" Type="http://schemas.openxmlformats.org/officeDocument/2006/relationships/customXml" Target="../ink/ink4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customXml" Target="../ink/ink47.xml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78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customXml" Target="../ink/ink46.xml"/><Relationship Id="rId5" Type="http://schemas.openxmlformats.org/officeDocument/2006/relationships/image" Target="../media/image73.emf"/><Relationship Id="rId10" Type="http://schemas.openxmlformats.org/officeDocument/2006/relationships/image" Target="../media/image77.png"/><Relationship Id="rId4" Type="http://schemas.openxmlformats.org/officeDocument/2006/relationships/image" Target="../media/image72.emf"/><Relationship Id="rId9" Type="http://schemas.openxmlformats.org/officeDocument/2006/relationships/customXml" Target="../ink/ink45.xml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2.png"/><Relationship Id="rId12" Type="http://schemas.openxmlformats.org/officeDocument/2006/relationships/customXml" Target="../ink/ink11.xml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3.png"/><Relationship Id="rId1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5.png"/><Relationship Id="rId3" Type="http://schemas.openxmlformats.org/officeDocument/2006/relationships/image" Target="../media/image19.emf"/><Relationship Id="rId7" Type="http://schemas.openxmlformats.org/officeDocument/2006/relationships/image" Target="../media/image22.png"/><Relationship Id="rId12" Type="http://schemas.openxmlformats.org/officeDocument/2006/relationships/customXml" Target="../ink/ink17.xml"/><Relationship Id="rId17" Type="http://schemas.openxmlformats.org/officeDocument/2006/relationships/image" Target="../media/image27.png"/><Relationship Id="rId2" Type="http://schemas.openxmlformats.org/officeDocument/2006/relationships/image" Target="../media/image18.emf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4.png"/><Relationship Id="rId5" Type="http://schemas.openxmlformats.org/officeDocument/2006/relationships/image" Target="../media/image21.emf"/><Relationship Id="rId15" Type="http://schemas.openxmlformats.org/officeDocument/2006/relationships/image" Target="../media/image26.png"/><Relationship Id="rId10" Type="http://schemas.openxmlformats.org/officeDocument/2006/relationships/customXml" Target="../ink/ink16.xml"/><Relationship Id="rId4" Type="http://schemas.openxmlformats.org/officeDocument/2006/relationships/image" Target="../media/image20.emf"/><Relationship Id="rId9" Type="http://schemas.openxmlformats.org/officeDocument/2006/relationships/image" Target="../media/image23.png"/><Relationship Id="rId14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23.xml"/><Relationship Id="rId18" Type="http://schemas.openxmlformats.org/officeDocument/2006/relationships/image" Target="../media/image36.png"/><Relationship Id="rId3" Type="http://schemas.openxmlformats.org/officeDocument/2006/relationships/image" Target="../media/image28.emf"/><Relationship Id="rId7" Type="http://schemas.openxmlformats.org/officeDocument/2006/relationships/customXml" Target="../ink/ink20.xml"/><Relationship Id="rId12" Type="http://schemas.openxmlformats.org/officeDocument/2006/relationships/image" Target="../media/image33.png"/><Relationship Id="rId17" Type="http://schemas.openxmlformats.org/officeDocument/2006/relationships/customXml" Target="../ink/ink25.xml"/><Relationship Id="rId2" Type="http://schemas.openxmlformats.org/officeDocument/2006/relationships/image" Target="../media/image18.emf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customXml" Target="../ink/ink22.xml"/><Relationship Id="rId5" Type="http://schemas.openxmlformats.org/officeDocument/2006/relationships/image" Target="../media/image30.emf"/><Relationship Id="rId15" Type="http://schemas.openxmlformats.org/officeDocument/2006/relationships/customXml" Target="../ink/ink24.xml"/><Relationship Id="rId10" Type="http://schemas.openxmlformats.org/officeDocument/2006/relationships/image" Target="../media/image32.png"/><Relationship Id="rId4" Type="http://schemas.openxmlformats.org/officeDocument/2006/relationships/image" Target="../media/image29.emf"/><Relationship Id="rId9" Type="http://schemas.openxmlformats.org/officeDocument/2006/relationships/customXml" Target="../ink/ink21.xml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44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19.emf"/><Relationship Id="rId21" Type="http://schemas.openxmlformats.org/officeDocument/2006/relationships/image" Target="../media/image48.png"/><Relationship Id="rId7" Type="http://schemas.openxmlformats.org/officeDocument/2006/relationships/image" Target="../media/image40.emf"/><Relationship Id="rId12" Type="http://schemas.openxmlformats.org/officeDocument/2006/relationships/customXml" Target="../ink/ink26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image" Target="../media/image3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3.emf"/><Relationship Id="rId24" Type="http://schemas.openxmlformats.org/officeDocument/2006/relationships/customXml" Target="../ink/ink32.xml"/><Relationship Id="rId5" Type="http://schemas.openxmlformats.org/officeDocument/2006/relationships/image" Target="../media/image38.emf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image" Target="../media/image42.emf"/><Relationship Id="rId19" Type="http://schemas.openxmlformats.org/officeDocument/2006/relationships/image" Target="../media/image47.png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Zero-knowledge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5F6-0BE7-A143-80CD-14F8D7F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Completeness</a:t>
            </a:r>
            <a:r>
              <a:rPr lang="en-US" dirty="0"/>
              <a:t>:  can prove a true statement</a:t>
            </a:r>
          </a:p>
          <a:p>
            <a:r>
              <a:rPr lang="en-US" b="1" i="1" dirty="0"/>
              <a:t>Soundness</a:t>
            </a:r>
            <a:r>
              <a:rPr lang="en-US" dirty="0"/>
              <a:t>:   can’t prove a false statement</a:t>
            </a:r>
          </a:p>
          <a:p>
            <a:pPr lvl="1"/>
            <a:r>
              <a:rPr lang="en-US" sz="2600" i="1" dirty="0"/>
              <a:t>ZK proofs</a:t>
            </a:r>
            <a:r>
              <a:rPr lang="en-US" sz="2600" dirty="0"/>
              <a:t>: no unbounded adversary can prove false statement</a:t>
            </a:r>
          </a:p>
          <a:p>
            <a:pPr lvl="1"/>
            <a:r>
              <a:rPr lang="en-US" sz="2600" i="1" dirty="0"/>
              <a:t>ZK arguments</a:t>
            </a:r>
            <a:r>
              <a:rPr lang="en-US" sz="2600" dirty="0"/>
              <a:t>: no computationally bounded adversary can prove false statement</a:t>
            </a:r>
          </a:p>
          <a:p>
            <a:pPr lvl="1"/>
            <a:r>
              <a:rPr lang="en-US" sz="2600" i="1" dirty="0"/>
              <a:t>Knowledge soundness</a:t>
            </a:r>
            <a:r>
              <a:rPr lang="en-US" sz="2600" dirty="0"/>
              <a:t>: to prove statement, prover must know a witness</a:t>
            </a:r>
          </a:p>
          <a:p>
            <a:r>
              <a:rPr lang="en-US" b="1" i="1" dirty="0"/>
              <a:t>Zero-knowledge</a:t>
            </a:r>
            <a:r>
              <a:rPr lang="en-US" dirty="0"/>
              <a:t>:    proof reveals nothing (except validity)</a:t>
            </a:r>
          </a:p>
          <a:p>
            <a:pPr lvl="1"/>
            <a:r>
              <a:rPr lang="en-US" sz="2600" i="1" dirty="0"/>
              <a:t>Perfect ZK</a:t>
            </a:r>
            <a:r>
              <a:rPr lang="en-US" sz="2600" dirty="0"/>
              <a:t>: can simulate proofs with same distribution as real</a:t>
            </a:r>
          </a:p>
          <a:p>
            <a:pPr lvl="1"/>
            <a:r>
              <a:rPr lang="en-US" sz="2600" i="1" dirty="0"/>
              <a:t>Statistical ZK</a:t>
            </a:r>
            <a:r>
              <a:rPr lang="en-US" sz="2600" dirty="0"/>
              <a:t>: simulated proofs statistically indistinguishable from real</a:t>
            </a:r>
          </a:p>
          <a:p>
            <a:pPr lvl="1"/>
            <a:r>
              <a:rPr lang="en-US" sz="2600" i="1" dirty="0"/>
              <a:t>Computational ZK</a:t>
            </a:r>
            <a:r>
              <a:rPr lang="en-US" sz="2600" dirty="0"/>
              <a:t>: simulated proofs computationally indistinguishable from real</a:t>
            </a:r>
          </a:p>
          <a:p>
            <a:pPr lvl="1"/>
            <a:r>
              <a:rPr lang="en-US" sz="2600" i="1" dirty="0"/>
              <a:t>Concurrent ZK</a:t>
            </a:r>
            <a:r>
              <a:rPr lang="en-US" sz="2600" dirty="0"/>
              <a:t>:  simulation despite interleaved proof execution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Knowledge soundness</a:t>
            </a:r>
            <a:br>
              <a:rPr lang="en-US" b="1" dirty="0"/>
            </a:br>
            <a:r>
              <a:rPr lang="en-US" b="1" dirty="0"/>
              <a:t>(for Sigma protocols)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DA635-8505-8E40-91F0-2C2C7569996D}"/>
              </a:ext>
            </a:extLst>
          </p:cNvPr>
          <p:cNvSpPr txBox="1"/>
          <p:nvPr/>
        </p:nvSpPr>
        <p:spPr>
          <a:xfrm>
            <a:off x="705394" y="1981200"/>
            <a:ext cx="941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Defined relative to Sigma protocol:   </a:t>
            </a:r>
            <a:r>
              <a:rPr lang="en-US" sz="2400" i="1" dirty="0" err="1"/>
              <a:t>P.com</a:t>
            </a:r>
            <a:r>
              <a:rPr lang="en-US" sz="2400" dirty="0"/>
              <a:t>, </a:t>
            </a:r>
            <a:r>
              <a:rPr lang="en-US" sz="2400" i="1" dirty="0" err="1"/>
              <a:t>P.resp</a:t>
            </a:r>
            <a:r>
              <a:rPr lang="en-US" sz="2400" dirty="0"/>
              <a:t>, </a:t>
            </a:r>
            <a:r>
              <a:rPr lang="en-US" sz="2400" i="1" dirty="0" err="1"/>
              <a:t>V.ver</a:t>
            </a:r>
            <a:r>
              <a:rPr lang="en-US" sz="2400" dirty="0"/>
              <a:t>, challenge space </a:t>
            </a:r>
            <a:r>
              <a:rPr lang="en-US" sz="2400" i="1" dirty="0"/>
              <a:t>C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F6502-F012-2B43-99CC-4B6D65F814C8}"/>
                  </a:ext>
                </a:extLst>
              </p:cNvPr>
              <p:cNvSpPr txBox="1"/>
              <p:nvPr/>
            </p:nvSpPr>
            <p:spPr>
              <a:xfrm>
                <a:off x="705395" y="3119735"/>
                <a:ext cx="108770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Knowledge sound</a:t>
                </a:r>
                <a:r>
                  <a:rPr lang="en-US" sz="2400" dirty="0"/>
                  <a:t> if we can give efficient deterministic algorithm Ext, called </a:t>
                </a:r>
                <a:r>
                  <a:rPr lang="en-US" sz="2400" b="1" i="1" dirty="0"/>
                  <a:t>extractor</a:t>
                </a:r>
              </a:p>
              <a:p>
                <a:r>
                  <a:rPr lang="en-US" sz="2400" dirty="0"/>
                  <a:t>Inputs:  statement </a:t>
                </a:r>
                <a:r>
                  <a:rPr lang="en-US" sz="2400" i="1" dirty="0"/>
                  <a:t>Y</a:t>
                </a:r>
                <a:r>
                  <a:rPr lang="en-US" sz="2400" dirty="0"/>
                  <a:t>, two accepting transcripts (</a:t>
                </a:r>
                <a:r>
                  <a:rPr lang="en-US" sz="2400" dirty="0" err="1"/>
                  <a:t>R,c,z</a:t>
                </a:r>
                <a:r>
                  <a:rPr lang="en-US" sz="2400" dirty="0"/>
                  <a:t>), (</a:t>
                </a:r>
                <a:r>
                  <a:rPr lang="en-US" sz="2400" dirty="0" err="1"/>
                  <a:t>R’,c’,z</a:t>
                </a:r>
                <a:r>
                  <a:rPr lang="en-US" sz="2400" dirty="0"/>
                  <a:t>’) for 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c’</a:t>
                </a:r>
              </a:p>
              <a:p>
                <a:r>
                  <a:rPr lang="en-US" sz="2400" dirty="0"/>
                  <a:t>Output:  witness </a:t>
                </a:r>
                <a:r>
                  <a:rPr lang="en-US" sz="2400" i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F6502-F012-2B43-99CC-4B6D65F81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5" y="3119735"/>
                <a:ext cx="10877006" cy="1200329"/>
              </a:xfrm>
              <a:prstGeom prst="rect">
                <a:avLst/>
              </a:prstGeom>
              <a:blipFill>
                <a:blip r:embed="rId2"/>
                <a:stretch>
                  <a:fillRect l="-817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82A8E33-3D6D-274A-BBE5-21739135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514600"/>
            <a:ext cx="1752600" cy="295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65CB6-812A-664F-AF8C-8ED50369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962400"/>
            <a:ext cx="12827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38659-1059-C641-99F7-331F8A205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721" y="4962489"/>
            <a:ext cx="1638300" cy="25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F2F723-7E13-5B42-A59F-8C0AAF1580D8}"/>
              </a:ext>
            </a:extLst>
          </p:cNvPr>
          <p:cNvSpPr txBox="1"/>
          <p:nvPr/>
        </p:nvSpPr>
        <p:spPr>
          <a:xfrm>
            <a:off x="914400" y="5162006"/>
            <a:ext cx="324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linear case Ext gets: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D2D9E-EFA3-624C-88A9-4BF4BF2D4394}"/>
              </a:ext>
            </a:extLst>
          </p:cNvPr>
          <p:cNvSpPr txBox="1"/>
          <p:nvPr/>
        </p:nvSpPr>
        <p:spPr>
          <a:xfrm>
            <a:off x="6400800" y="5117068"/>
            <a:ext cx="146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 j = 1 to 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C56C2-290F-B849-AD16-7323DA0C4B96}"/>
              </a:ext>
            </a:extLst>
          </p:cNvPr>
          <p:cNvSpPr txBox="1"/>
          <p:nvPr/>
        </p:nvSpPr>
        <p:spPr>
          <a:xfrm>
            <a:off x="8305800" y="5068669"/>
            <a:ext cx="320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i="1" baseline="-25000" dirty="0"/>
              <a:t> </a:t>
            </a:r>
            <a:r>
              <a:rPr lang="en-US" dirty="0"/>
              <a:t> can solve pair of equations to extract</a:t>
            </a:r>
            <a:endParaRPr lang="en-US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894CC-A829-284B-B701-7D74E3B6D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721" y="5351056"/>
            <a:ext cx="1689100" cy="34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07818B-28F6-E042-A12F-4D3AAA1015D6}"/>
                  </a:ext>
                </a:extLst>
              </p14:cNvPr>
              <p14:cNvContentPartPr/>
              <p14:nvPr/>
            </p14:nvContentPartPr>
            <p14:xfrm>
              <a:off x="4890240" y="3620520"/>
              <a:ext cx="3419280" cy="2181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07818B-28F6-E042-A12F-4D3AAA1015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0880" y="3611160"/>
                <a:ext cx="3438000" cy="22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41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Special Honest-Verifier Zero-knowledge </a:t>
            </a:r>
            <a:br>
              <a:rPr lang="en-US" b="1" dirty="0"/>
            </a:br>
            <a:r>
              <a:rPr lang="en-US" b="1" dirty="0"/>
              <a:t>(for Sigma protocols)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968C4-B802-4944-A695-D0B88887A170}"/>
              </a:ext>
            </a:extLst>
          </p:cNvPr>
          <p:cNvSpPr txBox="1"/>
          <p:nvPr/>
        </p:nvSpPr>
        <p:spPr>
          <a:xfrm>
            <a:off x="705394" y="1981200"/>
            <a:ext cx="941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Defined relative to Sigma protocol:   </a:t>
            </a:r>
            <a:r>
              <a:rPr lang="en-US" sz="2400" i="1" dirty="0" err="1"/>
              <a:t>P.com</a:t>
            </a:r>
            <a:r>
              <a:rPr lang="en-US" sz="2400" dirty="0"/>
              <a:t>, </a:t>
            </a:r>
            <a:r>
              <a:rPr lang="en-US" sz="2400" i="1" dirty="0" err="1"/>
              <a:t>P.resp</a:t>
            </a:r>
            <a:r>
              <a:rPr lang="en-US" sz="2400" dirty="0"/>
              <a:t>, </a:t>
            </a:r>
            <a:r>
              <a:rPr lang="en-US" sz="2400" i="1" dirty="0" err="1"/>
              <a:t>V.ver</a:t>
            </a:r>
            <a:r>
              <a:rPr lang="en-US" sz="2400" dirty="0"/>
              <a:t>, challenge space </a:t>
            </a:r>
            <a:r>
              <a:rPr lang="en-US" sz="2400" i="1" dirty="0"/>
              <a:t>C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EBA07-02AD-DF4E-83E9-667A942BDE86}"/>
              </a:ext>
            </a:extLst>
          </p:cNvPr>
          <p:cNvSpPr txBox="1"/>
          <p:nvPr/>
        </p:nvSpPr>
        <p:spPr>
          <a:xfrm>
            <a:off x="705395" y="3119735"/>
            <a:ext cx="10877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HVZK if we can give efficient algorithm Sim, called </a:t>
            </a:r>
            <a:r>
              <a:rPr lang="en-US" sz="2400" b="1" i="1" dirty="0"/>
              <a:t>simulator</a:t>
            </a:r>
            <a:r>
              <a:rPr lang="en-US" sz="2400" b="1" dirty="0"/>
              <a:t> </a:t>
            </a:r>
            <a:r>
              <a:rPr lang="en-US" sz="2400" dirty="0"/>
              <a:t>that for any 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  <a:endParaRPr lang="en-US" sz="2400" b="1" i="1" dirty="0"/>
          </a:p>
          <a:p>
            <a:r>
              <a:rPr lang="en-US" sz="2400" dirty="0"/>
              <a:t>Inputs:  statement </a:t>
            </a:r>
            <a:r>
              <a:rPr lang="en-US" sz="2400" i="1" dirty="0"/>
              <a:t>Y</a:t>
            </a:r>
            <a:r>
              <a:rPr lang="en-US" sz="2400" dirty="0"/>
              <a:t>, challenge c</a:t>
            </a:r>
          </a:p>
          <a:p>
            <a:r>
              <a:rPr lang="en-US" sz="2400" dirty="0"/>
              <a:t>Output:  transcript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It must hold that (1) (</a:t>
            </a:r>
            <a:r>
              <a:rPr lang="en-US" sz="2400" dirty="0" err="1"/>
              <a:t>R,c,z</a:t>
            </a:r>
            <a:r>
              <a:rPr lang="en-US" sz="2400" dirty="0"/>
              <a:t>) is valid transcript</a:t>
            </a:r>
          </a:p>
          <a:p>
            <a:r>
              <a:rPr lang="en-US" sz="2400" dirty="0"/>
              <a:t>	                  (2) (</a:t>
            </a:r>
            <a:r>
              <a:rPr lang="en-US" sz="2400" dirty="0" err="1"/>
              <a:t>R,c,z</a:t>
            </a:r>
            <a:r>
              <a:rPr lang="en-US" sz="2400" dirty="0"/>
              <a:t>) distributed identically to honest transcript for random 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BFB57-6A03-E442-9FD5-2ADA29CC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514600"/>
            <a:ext cx="1752600" cy="295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129345-0AB1-1D43-8C36-808771478A68}"/>
              </a:ext>
            </a:extLst>
          </p:cNvPr>
          <p:cNvSpPr txBox="1"/>
          <p:nvPr/>
        </p:nvSpPr>
        <p:spPr>
          <a:xfrm>
            <a:off x="836023" y="5520373"/>
            <a:ext cx="476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trick: choose </a:t>
            </a:r>
            <a:r>
              <a:rPr lang="en-US" sz="2000" i="1" dirty="0" err="1"/>
              <a:t>z</a:t>
            </a:r>
            <a:r>
              <a:rPr lang="en-US" sz="2000" i="1" baseline="-25000" dirty="0" err="1"/>
              <a:t>j</a:t>
            </a:r>
            <a:r>
              <a:rPr lang="en-US" sz="2000" dirty="0"/>
              <a:t> values randomly, then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4A0E63-EEFC-C645-B575-4692587A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002" y="5340350"/>
            <a:ext cx="1905000" cy="812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038012-72A9-9B42-AF38-57F532BD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5245100"/>
            <a:ext cx="2387600" cy="10033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57E30B0-82DA-7E49-A508-3A014542F907}"/>
              </a:ext>
            </a:extLst>
          </p:cNvPr>
          <p:cNvSpPr/>
          <p:nvPr/>
        </p:nvSpPr>
        <p:spPr>
          <a:xfrm>
            <a:off x="8534400" y="5596573"/>
            <a:ext cx="685800" cy="3333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1A72EF-CBB7-E845-B91D-54D37BCCB591}"/>
                  </a:ext>
                </a:extLst>
              </p14:cNvPr>
              <p14:cNvContentPartPr/>
              <p14:nvPr/>
            </p14:nvContentPartPr>
            <p14:xfrm>
              <a:off x="5634720" y="3199320"/>
              <a:ext cx="5263560" cy="365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1A72EF-CBB7-E845-B91D-54D37BCC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360" y="3189960"/>
                <a:ext cx="5281920" cy="36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3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7014"/>
            <a:ext cx="11353800" cy="1143000"/>
          </a:xfrm>
        </p:spPr>
        <p:txBody>
          <a:bodyPr>
            <a:normAutofit/>
          </a:bodyPr>
          <a:lstStyle/>
          <a:p>
            <a:r>
              <a:rPr lang="en-US" b="1" dirty="0"/>
              <a:t>Non-interactive ZK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/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/>
                  <a:t> = (Gen, Check) is pair of algorithms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blipFill>
                <a:blip r:embed="rId2"/>
                <a:stretch>
                  <a:fillRect l="-262" t="-5263" r="-78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587466-77A3-8447-9F6A-4ED65DC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80" y="1461441"/>
            <a:ext cx="1447800" cy="243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FDA74-DEA4-864B-9572-44D70F7507E6}"/>
              </a:ext>
            </a:extLst>
          </p:cNvPr>
          <p:cNvSpPr txBox="1"/>
          <p:nvPr/>
        </p:nvSpPr>
        <p:spPr>
          <a:xfrm>
            <a:off x="609600" y="1352490"/>
            <a:ext cx="18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 a 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/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 outputs a proof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blipFill>
                <a:blip r:embed="rId4"/>
                <a:stretch>
                  <a:fillRect l="-249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/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Check(Y,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  outputs a bit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blipFill>
                <a:blip r:embed="rId5"/>
                <a:stretch>
                  <a:fillRect l="-2682" t="-8108" r="-1533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E26A18-986D-184D-AC67-BF80CDD9C716}"/>
              </a:ext>
            </a:extLst>
          </p:cNvPr>
          <p:cNvSpPr txBox="1"/>
          <p:nvPr/>
        </p:nvSpPr>
        <p:spPr>
          <a:xfrm>
            <a:off x="8153400" y="1892302"/>
            <a:ext cx="181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Zero-knowledge: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1C95F-04D2-044E-9454-E600BC366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2438400"/>
            <a:ext cx="3162300" cy="316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2E8F0D-B43B-4B4A-885D-18B7ECD149C6}"/>
              </a:ext>
            </a:extLst>
          </p:cNvPr>
          <p:cNvSpPr txBox="1"/>
          <p:nvPr/>
        </p:nvSpPr>
        <p:spPr>
          <a:xfrm>
            <a:off x="537029" y="3962400"/>
            <a:ext cx="700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“Plain” model,  NIZK is impossible except for statements computationally easy to verify (i.e., in BPP)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DF454-4803-B24B-A2F6-92A298A97EDC}"/>
              </a:ext>
            </a:extLst>
          </p:cNvPr>
          <p:cNvSpPr txBox="1"/>
          <p:nvPr/>
        </p:nvSpPr>
        <p:spPr>
          <a:xfrm>
            <a:off x="609600" y="4992338"/>
            <a:ext cx="5608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Intuition:</a:t>
            </a:r>
          </a:p>
          <a:p>
            <a:r>
              <a:rPr lang="en-US" sz="2000" dirty="0"/>
              <a:t>Soundness implies Sim(Y) must fail if no </a:t>
            </a:r>
            <a:r>
              <a:rPr lang="en-US" sz="2000" i="1" dirty="0"/>
              <a:t>x</a:t>
            </a:r>
            <a:r>
              <a:rPr lang="en-US" sz="2000" dirty="0"/>
              <a:t>  </a:t>
            </a:r>
            <a:r>
              <a:rPr lang="en-US" sz="2000" dirty="0" err="1"/>
              <a:t>s.t.</a:t>
            </a:r>
            <a:r>
              <a:rPr lang="en-US" sz="2000" dirty="0"/>
              <a:t> </a:t>
            </a:r>
          </a:p>
          <a:p>
            <a:r>
              <a:rPr lang="en-US" sz="2000" dirty="0"/>
              <a:t>Zero-knowledge implies Sim(Y) must succeed if x </a:t>
            </a:r>
            <a:r>
              <a:rPr lang="en-US" sz="2000" dirty="0" err="1"/>
              <a:t>s.t.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58087A-10EB-B148-B0B1-DFE402653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136" y="5347091"/>
            <a:ext cx="12827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51DDE7-2DA1-BD4F-A4AE-6F7F16B9F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325" y="5657089"/>
            <a:ext cx="1282700" cy="27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2DAA91-9487-AF41-BCDC-C034B301E9EA}"/>
                  </a:ext>
                </a:extLst>
              </p14:cNvPr>
              <p14:cNvContentPartPr/>
              <p14:nvPr/>
            </p14:nvContentPartPr>
            <p14:xfrm>
              <a:off x="8010720" y="4730040"/>
              <a:ext cx="1386360" cy="64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DAA91-9487-AF41-BCDC-C034B301E9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1360" y="4720680"/>
                <a:ext cx="1405080" cy="6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52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7014"/>
            <a:ext cx="11353800" cy="1143000"/>
          </a:xfrm>
        </p:spPr>
        <p:txBody>
          <a:bodyPr>
            <a:normAutofit/>
          </a:bodyPr>
          <a:lstStyle/>
          <a:p>
            <a:r>
              <a:rPr lang="en-US" b="1" dirty="0"/>
              <a:t>Non-interactive ZK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/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/>
                  <a:t> = (Gen, Check) is pair of algorithms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blipFill>
                <a:blip r:embed="rId2"/>
                <a:stretch>
                  <a:fillRect l="-262" t="-5263" r="-78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587466-77A3-8447-9F6A-4ED65DC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80" y="1461441"/>
            <a:ext cx="1447800" cy="243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FDA74-DEA4-864B-9572-44D70F7507E6}"/>
              </a:ext>
            </a:extLst>
          </p:cNvPr>
          <p:cNvSpPr txBox="1"/>
          <p:nvPr/>
        </p:nvSpPr>
        <p:spPr>
          <a:xfrm>
            <a:off x="609600" y="1352490"/>
            <a:ext cx="18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 a 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/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 outputs a proof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blipFill>
                <a:blip r:embed="rId4"/>
                <a:stretch>
                  <a:fillRect l="-249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/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Check(Y,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  outputs a bit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blipFill>
                <a:blip r:embed="rId5"/>
                <a:stretch>
                  <a:fillRect l="-2682" t="-8108" r="-1533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52E8F0D-B43B-4B4A-885D-18B7ECD149C6}"/>
              </a:ext>
            </a:extLst>
          </p:cNvPr>
          <p:cNvSpPr txBox="1"/>
          <p:nvPr/>
        </p:nvSpPr>
        <p:spPr>
          <a:xfrm>
            <a:off x="537029" y="3962400"/>
            <a:ext cx="7006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have NIZK in other models: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oracle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common reference string (CRS)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75725E-5AE9-B540-8503-BCC678D4169B}"/>
              </a:ext>
            </a:extLst>
          </p:cNvPr>
          <p:cNvSpPr txBox="1"/>
          <p:nvPr/>
        </p:nvSpPr>
        <p:spPr>
          <a:xfrm>
            <a:off x="8153400" y="1892302"/>
            <a:ext cx="181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Zero-knowledge: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ABC24D-4FCF-7F44-B9E0-D6A6DAD9A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2438400"/>
            <a:ext cx="3162300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23E97F-A657-8A43-B2B2-40D35DE2C796}"/>
                  </a:ext>
                </a:extLst>
              </p14:cNvPr>
              <p14:cNvContentPartPr/>
              <p14:nvPr/>
            </p14:nvContentPartPr>
            <p14:xfrm>
              <a:off x="8025840" y="4707360"/>
              <a:ext cx="1509120" cy="65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23E97F-A657-8A43-B2B2-40D35DE2C7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6480" y="4698000"/>
                <a:ext cx="1527840" cy="6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78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7014"/>
            <a:ext cx="11353800" cy="1143000"/>
          </a:xfrm>
        </p:spPr>
        <p:txBody>
          <a:bodyPr>
            <a:normAutofit/>
          </a:bodyPr>
          <a:lstStyle/>
          <a:p>
            <a:r>
              <a:rPr lang="en-US" b="1" dirty="0"/>
              <a:t>Non-interactive ZK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/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/>
                  <a:t> = (Gen, Check) is pair of algorithms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80ED4-DD32-CD4F-9982-FA48D107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09690"/>
                <a:ext cx="4848892" cy="461665"/>
              </a:xfrm>
              <a:prstGeom prst="rect">
                <a:avLst/>
              </a:prstGeom>
              <a:blipFill>
                <a:blip r:embed="rId2"/>
                <a:stretch>
                  <a:fillRect l="-262" t="-5263" r="-78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587466-77A3-8447-9F6A-4ED65DC2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80" y="1461441"/>
            <a:ext cx="1447800" cy="243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FDA74-DEA4-864B-9572-44D70F7507E6}"/>
              </a:ext>
            </a:extLst>
          </p:cNvPr>
          <p:cNvSpPr txBox="1"/>
          <p:nvPr/>
        </p:nvSpPr>
        <p:spPr>
          <a:xfrm>
            <a:off x="609600" y="1352490"/>
            <a:ext cx="18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 a 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/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 outputs a proof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0881E-F63E-CD44-9099-E6BFA5AF6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2438400"/>
                <a:ext cx="3556166" cy="461665"/>
              </a:xfrm>
              <a:prstGeom prst="rect">
                <a:avLst/>
              </a:prstGeom>
              <a:blipFill>
                <a:blip r:embed="rId4"/>
                <a:stretch>
                  <a:fillRect l="-249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/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Check(Y,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  outputs a bit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6BA47-2C0A-A84B-A099-C03133A1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2900065"/>
                <a:ext cx="3303212" cy="461665"/>
              </a:xfrm>
              <a:prstGeom prst="rect">
                <a:avLst/>
              </a:prstGeom>
              <a:blipFill>
                <a:blip r:embed="rId5"/>
                <a:stretch>
                  <a:fillRect l="-2682" t="-8108" r="-1533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E26A18-986D-184D-AC67-BF80CDD9C716}"/>
              </a:ext>
            </a:extLst>
          </p:cNvPr>
          <p:cNvSpPr txBox="1"/>
          <p:nvPr/>
        </p:nvSpPr>
        <p:spPr>
          <a:xfrm>
            <a:off x="8231184" y="1333276"/>
            <a:ext cx="181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Zero-knowledge: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E8F0D-B43B-4B4A-885D-18B7ECD149C6}"/>
              </a:ext>
            </a:extLst>
          </p:cNvPr>
          <p:cNvSpPr txBox="1"/>
          <p:nvPr/>
        </p:nvSpPr>
        <p:spPr>
          <a:xfrm>
            <a:off x="537029" y="3962400"/>
            <a:ext cx="7006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have NIZK in other models: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oracle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common reference string (CRS)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BC11B6-46F5-4A48-BDD6-3C220EE19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314" y="1828286"/>
            <a:ext cx="1968500" cy="312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312CCB-67DF-D744-B76C-FDF7D017C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1828800"/>
            <a:ext cx="1968500" cy="370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0CF0B4-800A-8346-A796-FFE9AFE124ED}"/>
              </a:ext>
            </a:extLst>
          </p:cNvPr>
          <p:cNvSpPr txBox="1"/>
          <p:nvPr/>
        </p:nvSpPr>
        <p:spPr>
          <a:xfrm>
            <a:off x="537029" y="5461337"/>
            <a:ext cx="700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Fiat-Shamir applied to our generalized linear equation protocol gives a NIZK POK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303975-F936-7647-9356-BE6F44162D58}"/>
                  </a:ext>
                </a:extLst>
              </p14:cNvPr>
              <p14:cNvContentPartPr/>
              <p14:nvPr/>
            </p14:nvContentPartPr>
            <p14:xfrm>
              <a:off x="7987680" y="3719880"/>
              <a:ext cx="1493640" cy="4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303975-F936-7647-9356-BE6F44162D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1840" y="3656520"/>
                <a:ext cx="1524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055FE9-A653-FC42-902F-259F7F0162AE}"/>
                  </a:ext>
                </a:extLst>
              </p14:cNvPr>
              <p14:cNvContentPartPr/>
              <p14:nvPr/>
            </p14:nvContentPartPr>
            <p14:xfrm>
              <a:off x="7939800" y="4446720"/>
              <a:ext cx="614880" cy="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055FE9-A653-FC42-902F-259F7F0162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3960" y="4383360"/>
                <a:ext cx="646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1AAE30-C781-6840-B87D-5CA728B3293E}"/>
                  </a:ext>
                </a:extLst>
              </p14:cNvPr>
              <p14:cNvContentPartPr/>
              <p14:nvPr/>
            </p14:nvContentPartPr>
            <p14:xfrm>
              <a:off x="8763480" y="2563920"/>
              <a:ext cx="662400" cy="4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1AAE30-C781-6840-B87D-5CA728B329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7640" y="2500560"/>
                <a:ext cx="693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5BFA91-33C6-F043-A37F-0543F611C2C4}"/>
                  </a:ext>
                </a:extLst>
              </p14:cNvPr>
              <p14:cNvContentPartPr/>
              <p14:nvPr/>
            </p14:nvContentPartPr>
            <p14:xfrm>
              <a:off x="10782720" y="2571840"/>
              <a:ext cx="735840" cy="54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5BFA91-33C6-F043-A37F-0543F611C2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66880" y="2508480"/>
                <a:ext cx="767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3C04FC-83E4-4B4E-86FB-1E2E18DE381A}"/>
                  </a:ext>
                </a:extLst>
              </p14:cNvPr>
              <p14:cNvContentPartPr/>
              <p14:nvPr/>
            </p14:nvContentPartPr>
            <p14:xfrm>
              <a:off x="10093680" y="3651120"/>
              <a:ext cx="1524240" cy="9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3C04FC-83E4-4B4E-86FB-1E2E18DE38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77840" y="3587760"/>
                <a:ext cx="15555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F6C9C18-D3F1-1A4B-8503-A084C643607F}"/>
                  </a:ext>
                </a:extLst>
              </p14:cNvPr>
              <p14:cNvContentPartPr/>
              <p14:nvPr/>
            </p14:nvContentPartPr>
            <p14:xfrm>
              <a:off x="10124280" y="4783680"/>
              <a:ext cx="1409400" cy="23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F6C9C18-D3F1-1A4B-8503-A084C64360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08440" y="4720320"/>
                <a:ext cx="14407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5D68813-50E4-E44F-9F3A-572B9079D9EC}"/>
                  </a:ext>
                </a:extLst>
              </p14:cNvPr>
              <p14:cNvContentPartPr/>
              <p14:nvPr/>
            </p14:nvContentPartPr>
            <p14:xfrm>
              <a:off x="7489800" y="2334240"/>
              <a:ext cx="3719880" cy="792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5D68813-50E4-E44F-9F3A-572B9079D9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80440" y="2324880"/>
                <a:ext cx="3738600" cy="8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7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7E99-FAD5-DE4D-BAB6-EF569C6B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Application: proving encrypted message equality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F12CD-4F92-194D-8244-24762A6B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A54DE-9E1F-3240-BA03-4ABC2897311A}"/>
              </a:ext>
            </a:extLst>
          </p:cNvPr>
          <p:cNvSpPr txBox="1"/>
          <p:nvPr/>
        </p:nvSpPr>
        <p:spPr>
          <a:xfrm>
            <a:off x="725714" y="1600200"/>
            <a:ext cx="6989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Say we want to prove that two ciphertexts contain same message</a:t>
            </a:r>
          </a:p>
          <a:p>
            <a:r>
              <a:rPr lang="en-US" sz="2000" dirty="0"/>
              <a:t>Assume </a:t>
            </a:r>
            <a:r>
              <a:rPr lang="en-US" sz="2000" dirty="0" err="1"/>
              <a:t>ElGamal</a:t>
            </a:r>
            <a:r>
              <a:rPr lang="en-US" sz="2000" dirty="0"/>
              <a:t> encryption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763A2-E347-B246-9DB3-0461B1D4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46084"/>
            <a:ext cx="35179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2B212-286C-6944-B118-B385E635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546084"/>
            <a:ext cx="35179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20397-5B53-C345-8EB0-ACE0B07C3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3276600"/>
            <a:ext cx="119634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6DD9FA-99C5-784E-A052-BBD2D546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0" y="4283214"/>
            <a:ext cx="10160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8FD7D-6C66-F74A-B4A7-5039BBC0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4286843"/>
            <a:ext cx="10287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5024A-FDAE-BB44-8092-8C844AF1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00" y="4264164"/>
            <a:ext cx="2298700" cy="30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EF98E-5F82-E44D-81E9-517E4C614D21}"/>
              </a:ext>
            </a:extLst>
          </p:cNvPr>
          <p:cNvSpPr txBox="1"/>
          <p:nvPr/>
        </p:nvSpPr>
        <p:spPr>
          <a:xfrm>
            <a:off x="827314" y="4953000"/>
            <a:ext cx="606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our generalized equation Sigma protocol with n = 2, m = 3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236790-C0A1-FB46-92DF-EE247AAC1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450" y="5562600"/>
            <a:ext cx="6769100" cy="34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F8E64D-007D-7044-A1A1-119FEF881533}"/>
                  </a:ext>
                </a:extLst>
              </p14:cNvPr>
              <p14:cNvContentPartPr/>
              <p14:nvPr/>
            </p14:nvContentPartPr>
            <p14:xfrm>
              <a:off x="1064520" y="3582000"/>
              <a:ext cx="1055520" cy="1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F8E64D-007D-7044-A1A1-119FEF8815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8680" y="3518640"/>
                <a:ext cx="1086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6F0B16-1D62-C24C-9E45-B709E0379CCB}"/>
                  </a:ext>
                </a:extLst>
              </p14:cNvPr>
              <p14:cNvContentPartPr/>
              <p14:nvPr/>
            </p14:nvContentPartPr>
            <p14:xfrm>
              <a:off x="2580840" y="3651120"/>
              <a:ext cx="2803320" cy="53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6F0B16-1D62-C24C-9E45-B709E0379C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5000" y="3587760"/>
                <a:ext cx="2834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BD794C-0577-CF47-9B9D-1975C7078D48}"/>
                  </a:ext>
                </a:extLst>
              </p14:cNvPr>
              <p14:cNvContentPartPr/>
              <p14:nvPr/>
            </p14:nvContentPartPr>
            <p14:xfrm>
              <a:off x="3595320" y="2809080"/>
              <a:ext cx="4699080" cy="1906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BD794C-0577-CF47-9B9D-1975C7078D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85960" y="2799720"/>
                <a:ext cx="4717800" cy="19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98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B95D-2517-3F42-BE35-52625BF4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NIZKs for General NP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3316-6E97-A542-BA89-51E300AF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410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we build NIZKs for arbitrary statements?</a:t>
            </a:r>
          </a:p>
          <a:p>
            <a:pPr lvl="1"/>
            <a:r>
              <a:rPr lang="en-US" dirty="0"/>
              <a:t>Interactive proofs for NP long known  </a:t>
            </a:r>
            <a:r>
              <a:rPr lang="en-US" sz="2000" dirty="0"/>
              <a:t>[</a:t>
            </a:r>
            <a:r>
              <a:rPr lang="en-US" sz="2000" dirty="0" err="1"/>
              <a:t>Goldreich</a:t>
            </a:r>
            <a:r>
              <a:rPr lang="en-US" sz="2000" dirty="0"/>
              <a:t>, </a:t>
            </a:r>
            <a:r>
              <a:rPr lang="en-US" sz="2000" dirty="0" err="1"/>
              <a:t>Micali</a:t>
            </a:r>
            <a:r>
              <a:rPr lang="en-US" sz="2000" dirty="0"/>
              <a:t>, </a:t>
            </a:r>
            <a:r>
              <a:rPr lang="en-US" sz="2000" dirty="0" err="1"/>
              <a:t>Wigderson</a:t>
            </a:r>
            <a:r>
              <a:rPr lang="en-US" sz="2000" dirty="0"/>
              <a:t> 1991]</a:t>
            </a:r>
          </a:p>
          <a:p>
            <a:pPr lvl="2"/>
            <a:r>
              <a:rPr lang="en-US" dirty="0"/>
              <a:t>Protocol for proving knowledge of 3-coloring of graph</a:t>
            </a:r>
          </a:p>
          <a:p>
            <a:r>
              <a:rPr lang="en-US" dirty="0"/>
              <a:t>CRS-based NIZKs </a:t>
            </a:r>
            <a:r>
              <a:rPr lang="en-US" sz="2800" dirty="0"/>
              <a:t>[</a:t>
            </a:r>
            <a:r>
              <a:rPr lang="en-US" sz="2800" dirty="0" err="1"/>
              <a:t>Groth</a:t>
            </a:r>
            <a:r>
              <a:rPr lang="en-US" sz="2800" dirty="0"/>
              <a:t>, </a:t>
            </a:r>
            <a:r>
              <a:rPr lang="en-US" sz="2800" dirty="0" err="1"/>
              <a:t>Ostrovsky</a:t>
            </a:r>
            <a:r>
              <a:rPr lang="en-US" sz="2800" dirty="0"/>
              <a:t> </a:t>
            </a:r>
            <a:r>
              <a:rPr lang="en-US" sz="2800" dirty="0" err="1"/>
              <a:t>Sahai</a:t>
            </a:r>
            <a:r>
              <a:rPr lang="en-US" sz="2800" dirty="0"/>
              <a:t> 2006]</a:t>
            </a:r>
          </a:p>
          <a:p>
            <a:pPr lvl="1"/>
            <a:r>
              <a:rPr lang="en-US" dirty="0"/>
              <a:t>Convert statement to circuit C</a:t>
            </a:r>
          </a:p>
          <a:p>
            <a:pPr lvl="1"/>
            <a:r>
              <a:rPr lang="en-US" dirty="0"/>
              <a:t>Bilinear-pairing based NIZK whose proofs are size </a:t>
            </a:r>
            <a:r>
              <a:rPr lang="en-US" i="1" dirty="0"/>
              <a:t>O</a:t>
            </a:r>
            <a:r>
              <a:rPr lang="en-US" dirty="0"/>
              <a:t>(|C|)</a:t>
            </a:r>
          </a:p>
          <a:p>
            <a:r>
              <a:rPr lang="en-US" dirty="0" err="1"/>
              <a:t>Groth</a:t>
            </a:r>
            <a:r>
              <a:rPr lang="en-US" dirty="0"/>
              <a:t> 2010</a:t>
            </a:r>
          </a:p>
          <a:p>
            <a:pPr lvl="1"/>
            <a:r>
              <a:rPr lang="en-US" dirty="0"/>
              <a:t>Show how to do bilinear-pairing based scheme with constant size proofs. </a:t>
            </a:r>
          </a:p>
          <a:p>
            <a:pPr lvl="1"/>
            <a:r>
              <a:rPr lang="en-US" dirty="0"/>
              <a:t>Uses knowledge-of-exponent assumptions</a:t>
            </a:r>
          </a:p>
          <a:p>
            <a:r>
              <a:rPr lang="en-US" dirty="0" err="1"/>
              <a:t>zkSNARKs</a:t>
            </a:r>
            <a:endParaRPr lang="en-US" dirty="0"/>
          </a:p>
          <a:p>
            <a:pPr lvl="1"/>
            <a:r>
              <a:rPr lang="en-US" dirty="0"/>
              <a:t>More efficient representation than circuits: quadratic span programs</a:t>
            </a:r>
          </a:p>
          <a:p>
            <a:pPr lvl="1"/>
            <a:r>
              <a:rPr lang="en-US" dirty="0"/>
              <a:t>Then use </a:t>
            </a:r>
            <a:r>
              <a:rPr lang="en-US" dirty="0" err="1"/>
              <a:t>Groth</a:t>
            </a:r>
            <a:r>
              <a:rPr lang="en-US" dirty="0"/>
              <a:t>-style bilinear pairing proofs</a:t>
            </a:r>
          </a:p>
          <a:p>
            <a:pPr lvl="1"/>
            <a:r>
              <a:rPr lang="en-US" dirty="0"/>
              <a:t>Pinocchio system: 288 byte proofs of arbitrary programs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E67ED-70A8-EC48-A9FC-DFF7BF1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E9F9-2967-284D-9BE0-E391B0F1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B982-A6D3-4B44-A920-A55F10F1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04175-69F6-FE4A-8C2F-304141A2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76C2-2174-3245-AFE0-D84EA73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08CD-D7F4-A543-8C64-9EEAF7F7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73B9D-2398-6A4A-8FCA-BE2F3156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5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Schnorr</a:t>
            </a:r>
            <a:r>
              <a:rPr lang="en-US" b="1" dirty="0"/>
              <a:t> ID scheme and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0F0E5-4470-7542-99D3-A8D1EC4250EB}"/>
              </a:ext>
            </a:extLst>
          </p:cNvPr>
          <p:cNvSpPr txBox="1"/>
          <p:nvPr/>
        </p:nvSpPr>
        <p:spPr>
          <a:xfrm>
            <a:off x="9857916" y="2895600"/>
            <a:ext cx="209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RX</a:t>
            </a:r>
            <a:r>
              <a:rPr lang="en-US" baseline="30000" dirty="0" err="1"/>
              <a:t>c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dirty="0"/>
              <a:t> then Ret 1</a:t>
            </a:r>
          </a:p>
          <a:p>
            <a:r>
              <a:rPr lang="en-US" dirty="0"/>
              <a:t>Else Ret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A28E8-CAEC-4349-A0ED-D4FDBCE73EBF}"/>
              </a:ext>
            </a:extLst>
          </p:cNvPr>
          <p:cNvSpPr txBox="1"/>
          <p:nvPr/>
        </p:nvSpPr>
        <p:spPr>
          <a:xfrm>
            <a:off x="739235" y="3800448"/>
            <a:ext cx="9228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Signature is commitment and response. Challenge generated non-interactively with RO</a:t>
            </a:r>
          </a:p>
          <a:p>
            <a:r>
              <a:rPr lang="en-US" sz="2000" dirty="0"/>
              <a:t>Works on other Sigma protocols as well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EDA84-559B-D04D-A156-C92E913575F8}"/>
              </a:ext>
            </a:extLst>
          </p:cNvPr>
          <p:cNvSpPr txBox="1"/>
          <p:nvPr/>
        </p:nvSpPr>
        <p:spPr>
          <a:xfrm>
            <a:off x="762000" y="4831140"/>
            <a:ext cx="5704173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AABC6F-BF45-0141-9EBC-9981B0D1EC99}"/>
              </a:ext>
            </a:extLst>
          </p:cNvPr>
          <p:cNvSpPr txBox="1"/>
          <p:nvPr/>
        </p:nvSpPr>
        <p:spPr>
          <a:xfrm>
            <a:off x="7305217" y="4831140"/>
            <a:ext cx="330934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F18C7E-1499-194B-A951-C97B895F512B}"/>
                  </a:ext>
                </a:extLst>
              </p14:cNvPr>
              <p14:cNvContentPartPr/>
              <p14:nvPr/>
            </p14:nvContentPartPr>
            <p14:xfrm>
              <a:off x="1516320" y="99360"/>
              <a:ext cx="9324000" cy="544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F18C7E-1499-194B-A951-C97B895F51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960" y="90000"/>
                <a:ext cx="9342720" cy="54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9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495-6E7F-CB4D-9713-9A3142D4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 protocols and ZK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3314E-280D-C84B-993D-FA532D4D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A5B058-D36A-0C40-8659-A5273592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E623911-B00C-C04B-9F4B-79205ACF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EFDF3-5909-C843-BC9A-6554A7B10E7E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080B4-3C70-7F4C-96A2-F44B6A6343F8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68F567-A03B-E744-8453-0140BA97ED7E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900B42-7A45-8C40-8136-B3D2706C2030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0FF60-E7FA-D24F-AD0F-CAFDEF676750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842664-ED90-594B-B682-97CFE7D95B24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ECD18-5708-3643-B2D9-5D2A77AAEBC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6F09A-CBC2-3146-8F41-343CCCFA16E0}"/>
              </a:ext>
            </a:extLst>
          </p:cNvPr>
          <p:cNvSpPr txBox="1"/>
          <p:nvPr/>
        </p:nvSpPr>
        <p:spPr>
          <a:xfrm>
            <a:off x="5810344" y="28956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E5C-DE1E-8B41-8B68-DCDD9AB2A89D}"/>
              </a:ext>
            </a:extLst>
          </p:cNvPr>
          <p:cNvSpPr txBox="1"/>
          <p:nvPr/>
        </p:nvSpPr>
        <p:spPr>
          <a:xfrm>
            <a:off x="685800" y="1976735"/>
            <a:ext cx="215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i="1" dirty="0" err="1"/>
              <a:t>P</a:t>
            </a:r>
            <a:r>
              <a:rPr lang="en-US" sz="2400" dirty="0" err="1"/>
              <a:t>.com</a:t>
            </a:r>
            <a:r>
              <a:rPr lang="en-US" sz="2400" dirty="0"/>
              <a:t>(</a:t>
            </a:r>
            <a:r>
              <a:rPr lang="en-US" sz="2400" dirty="0" err="1"/>
              <a:t>pk</a:t>
            </a:r>
            <a:r>
              <a:rPr lang="en-US" sz="2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3ECAD-4AD2-F048-B68D-1BEAEEF0C45C}"/>
              </a:ext>
            </a:extLst>
          </p:cNvPr>
          <p:cNvSpPr txBox="1"/>
          <p:nvPr/>
        </p:nvSpPr>
        <p:spPr>
          <a:xfrm>
            <a:off x="9865450" y="189352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i="1" dirty="0"/>
              <a:t>C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2C0CD-BFA5-A446-A203-D1F5876E70F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42B9E-43A4-C347-AF81-9984FB540F77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B90603-D8B9-DC4E-BAA2-219D178DF5A3}"/>
              </a:ext>
            </a:extLst>
          </p:cNvPr>
          <p:cNvSpPr txBox="1"/>
          <p:nvPr/>
        </p:nvSpPr>
        <p:spPr>
          <a:xfrm>
            <a:off x="685800" y="3200400"/>
            <a:ext cx="236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&lt;- </a:t>
            </a:r>
            <a:r>
              <a:rPr lang="en-US" sz="2400" i="1" dirty="0" err="1"/>
              <a:t>P</a:t>
            </a:r>
            <a:r>
              <a:rPr lang="en-US" sz="2400" dirty="0" err="1"/>
              <a:t>.resp</a:t>
            </a:r>
            <a:r>
              <a:rPr lang="en-US" sz="2400" dirty="0"/>
              <a:t>(</a:t>
            </a:r>
            <a:r>
              <a:rPr lang="en-US" sz="2400" dirty="0" err="1"/>
              <a:t>sk,R,c</a:t>
            </a:r>
            <a:r>
              <a:rPr lang="en-US" sz="2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14DF2-E7AD-7147-9379-040CABC52807}"/>
              </a:ext>
            </a:extLst>
          </p:cNvPr>
          <p:cNvSpPr txBox="1"/>
          <p:nvPr/>
        </p:nvSpPr>
        <p:spPr>
          <a:xfrm>
            <a:off x="9601200" y="2969567"/>
            <a:ext cx="250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 &lt;- </a:t>
            </a:r>
            <a:r>
              <a:rPr lang="en-US" sz="2400" i="1" dirty="0" err="1"/>
              <a:t>V</a:t>
            </a:r>
            <a:r>
              <a:rPr lang="en-US" sz="2400" dirty="0" err="1"/>
              <a:t>.ver</a:t>
            </a:r>
            <a:r>
              <a:rPr lang="en-US" sz="2400" dirty="0"/>
              <a:t>(</a:t>
            </a:r>
            <a:r>
              <a:rPr lang="en-US" sz="2400" dirty="0" err="1"/>
              <a:t>pk,R,c,z</a:t>
            </a:r>
            <a:r>
              <a:rPr lang="en-US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7D43A-1281-7043-8716-DB178224FD7F}"/>
              </a:ext>
            </a:extLst>
          </p:cNvPr>
          <p:cNvSpPr txBox="1"/>
          <p:nvPr/>
        </p:nvSpPr>
        <p:spPr>
          <a:xfrm>
            <a:off x="914400" y="4191000"/>
            <a:ext cx="769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Sigma protocols one kind of zero-knowledge proof protocol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BC77D1-44AA-D743-8127-A57D56C2534C}"/>
                  </a:ext>
                </a:extLst>
              </p14:cNvPr>
              <p14:cNvContentPartPr/>
              <p14:nvPr/>
            </p14:nvContentPartPr>
            <p14:xfrm>
              <a:off x="10607760" y="1995120"/>
              <a:ext cx="317520" cy="28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BC77D1-44AA-D743-8127-A57D56C253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920" y="1931760"/>
                <a:ext cx="3488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4F4381-C8A6-3449-9E36-C24BD06A5787}"/>
                  </a:ext>
                </a:extLst>
              </p14:cNvPr>
              <p14:cNvContentPartPr/>
              <p14:nvPr/>
            </p14:nvContentPartPr>
            <p14:xfrm>
              <a:off x="1539360" y="2211840"/>
              <a:ext cx="130680" cy="23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4F4381-C8A6-3449-9E36-C24BD06A5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3520" y="2148480"/>
                <a:ext cx="162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F64543-2171-684A-BEDF-731225D49766}"/>
                  </a:ext>
                </a:extLst>
              </p14:cNvPr>
              <p14:cNvContentPartPr/>
              <p14:nvPr/>
            </p14:nvContentPartPr>
            <p14:xfrm>
              <a:off x="1416960" y="2204280"/>
              <a:ext cx="816120" cy="14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F64543-2171-684A-BEDF-731225D497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1120" y="2140920"/>
                <a:ext cx="847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F3243A-750A-DD4A-9D86-11E47A5C6C25}"/>
                  </a:ext>
                </a:extLst>
              </p14:cNvPr>
              <p14:cNvContentPartPr/>
              <p14:nvPr/>
            </p14:nvContentPartPr>
            <p14:xfrm>
              <a:off x="1282320" y="3429000"/>
              <a:ext cx="812880" cy="77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F3243A-750A-DD4A-9D86-11E47A5C6C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6480" y="3365640"/>
                <a:ext cx="844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EEBCD3-F68A-844E-BBAD-7B702A0354D2}"/>
                  </a:ext>
                </a:extLst>
              </p14:cNvPr>
              <p14:cNvContentPartPr/>
              <p14:nvPr/>
            </p14:nvContentPartPr>
            <p14:xfrm>
              <a:off x="10303920" y="3199320"/>
              <a:ext cx="593280" cy="23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EEBCD3-F68A-844E-BBAD-7B702A0354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88080" y="3135960"/>
                <a:ext cx="624600" cy="1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73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Zero-knowledge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5F6-0BE7-A143-80CD-14F8D7FB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knowledge of secret x without revealing any information about x</a:t>
            </a:r>
          </a:p>
          <a:p>
            <a:r>
              <a:rPr lang="en-US" dirty="0"/>
              <a:t>Introduced by </a:t>
            </a:r>
            <a:r>
              <a:rPr lang="en-US" dirty="0" err="1"/>
              <a:t>Goldwasser</a:t>
            </a:r>
            <a:r>
              <a:rPr lang="en-US" dirty="0"/>
              <a:t>, </a:t>
            </a:r>
            <a:r>
              <a:rPr lang="en-US" dirty="0" err="1"/>
              <a:t>Micali</a:t>
            </a:r>
            <a:r>
              <a:rPr lang="en-US" dirty="0"/>
              <a:t>, </a:t>
            </a:r>
            <a:r>
              <a:rPr lang="en-US" dirty="0" err="1"/>
              <a:t>Rackoff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“The Knowledge Complexity of Interactive Proof-Systems”, 1989</a:t>
            </a:r>
          </a:p>
          <a:p>
            <a:r>
              <a:rPr lang="en-US" dirty="0"/>
              <a:t>Relations:</a:t>
            </a:r>
            <a:r>
              <a:rPr lang="en-US" i="1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Sigma protocols can be defined relative to 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C0E7-F52B-904E-92B7-BDA9FB3E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886200"/>
            <a:ext cx="2036618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58BA8-6CC0-D54D-8A3A-BEBB983156BD}"/>
              </a:ext>
            </a:extLst>
          </p:cNvPr>
          <p:cNvSpPr txBox="1"/>
          <p:nvPr/>
        </p:nvSpPr>
        <p:spPr>
          <a:xfrm>
            <a:off x="5181600" y="4719935"/>
            <a:ext cx="160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3119-C4FB-284E-978D-274B27897056}"/>
              </a:ext>
            </a:extLst>
          </p:cNvPr>
          <p:cNvSpPr txBox="1"/>
          <p:nvPr/>
        </p:nvSpPr>
        <p:spPr>
          <a:xfrm>
            <a:off x="2667000" y="4719934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Witnesses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A8D53-2D76-DC4B-AAE3-18DCEC6D50BF}"/>
              </a:ext>
            </a:extLst>
          </p:cNvPr>
          <p:cNvCxnSpPr/>
          <p:nvPr/>
        </p:nvCxnSpPr>
        <p:spPr>
          <a:xfrm flipV="1">
            <a:off x="3733800" y="4300835"/>
            <a:ext cx="103909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37950-6383-2E42-B228-FEF33D0B1766}"/>
              </a:ext>
            </a:extLst>
          </p:cNvPr>
          <p:cNvCxnSpPr>
            <a:cxnSpLocks/>
          </p:cNvCxnSpPr>
          <p:nvPr/>
        </p:nvCxnSpPr>
        <p:spPr>
          <a:xfrm flipH="1" flipV="1">
            <a:off x="4801205" y="4361793"/>
            <a:ext cx="380395" cy="41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3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495-6E7F-CB4D-9713-9A3142D4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 protocols and ZK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3314E-280D-C84B-993D-FA532D4D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A5B058-D36A-0C40-8659-A5273592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E623911-B00C-C04B-9F4B-79205ACF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EFDF3-5909-C843-BC9A-6554A7B10E7E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080B4-3C70-7F4C-96A2-F44B6A6343F8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68F567-A03B-E744-8453-0140BA97ED7E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900B42-7A45-8C40-8136-B3D2706C2030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0FF60-E7FA-D24F-AD0F-CAFDEF676750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842664-ED90-594B-B682-97CFE7D95B24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ECD18-5708-3643-B2D9-5D2A77AAEBC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6F09A-CBC2-3146-8F41-343CCCFA16E0}"/>
              </a:ext>
            </a:extLst>
          </p:cNvPr>
          <p:cNvSpPr txBox="1"/>
          <p:nvPr/>
        </p:nvSpPr>
        <p:spPr>
          <a:xfrm>
            <a:off x="5810344" y="28956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E5C-DE1E-8B41-8B68-DCDD9AB2A89D}"/>
              </a:ext>
            </a:extLst>
          </p:cNvPr>
          <p:cNvSpPr txBox="1"/>
          <p:nvPr/>
        </p:nvSpPr>
        <p:spPr>
          <a:xfrm>
            <a:off x="685800" y="1976735"/>
            <a:ext cx="215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i="1" dirty="0" err="1"/>
              <a:t>P</a:t>
            </a:r>
            <a:r>
              <a:rPr lang="en-US" sz="2400" dirty="0" err="1"/>
              <a:t>.com</a:t>
            </a:r>
            <a:r>
              <a:rPr lang="en-US" sz="2400" dirty="0"/>
              <a:t>(</a:t>
            </a:r>
            <a:r>
              <a:rPr lang="en-US" sz="2400" dirty="0" err="1"/>
              <a:t>pk</a:t>
            </a:r>
            <a:r>
              <a:rPr lang="en-US" sz="2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3ECAD-4AD2-F048-B68D-1BEAEEF0C45C}"/>
              </a:ext>
            </a:extLst>
          </p:cNvPr>
          <p:cNvSpPr txBox="1"/>
          <p:nvPr/>
        </p:nvSpPr>
        <p:spPr>
          <a:xfrm>
            <a:off x="9865450" y="189352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i="1" dirty="0"/>
              <a:t>C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2C0CD-BFA5-A446-A203-D1F5876E70F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42B9E-43A4-C347-AF81-9984FB540F77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B90603-D8B9-DC4E-BAA2-219D178DF5A3}"/>
              </a:ext>
            </a:extLst>
          </p:cNvPr>
          <p:cNvSpPr txBox="1"/>
          <p:nvPr/>
        </p:nvSpPr>
        <p:spPr>
          <a:xfrm>
            <a:off x="685800" y="3200400"/>
            <a:ext cx="236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&lt;- </a:t>
            </a:r>
            <a:r>
              <a:rPr lang="en-US" sz="2400" i="1" dirty="0" err="1"/>
              <a:t>P</a:t>
            </a:r>
            <a:r>
              <a:rPr lang="en-US" sz="2400" dirty="0" err="1"/>
              <a:t>.resp</a:t>
            </a:r>
            <a:r>
              <a:rPr lang="en-US" sz="2400" dirty="0"/>
              <a:t>(</a:t>
            </a:r>
            <a:r>
              <a:rPr lang="en-US" sz="2400" dirty="0" err="1"/>
              <a:t>sk,R,c</a:t>
            </a:r>
            <a:r>
              <a:rPr lang="en-US" sz="2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14DF2-E7AD-7147-9379-040CABC52807}"/>
              </a:ext>
            </a:extLst>
          </p:cNvPr>
          <p:cNvSpPr txBox="1"/>
          <p:nvPr/>
        </p:nvSpPr>
        <p:spPr>
          <a:xfrm>
            <a:off x="9601200" y="2969567"/>
            <a:ext cx="250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 &lt;- </a:t>
            </a:r>
            <a:r>
              <a:rPr lang="en-US" sz="2400" i="1" dirty="0" err="1"/>
              <a:t>V</a:t>
            </a:r>
            <a:r>
              <a:rPr lang="en-US" sz="2400" dirty="0" err="1"/>
              <a:t>.ver</a:t>
            </a:r>
            <a:r>
              <a:rPr lang="en-US" sz="2400" dirty="0"/>
              <a:t>(</a:t>
            </a:r>
            <a:r>
              <a:rPr lang="en-US" sz="2400" dirty="0" err="1"/>
              <a:t>pk,R,c,z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667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495-6E7F-CB4D-9713-9A3142D4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 protocols and ZK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3314E-280D-C84B-993D-FA532D4D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A5B058-D36A-0C40-8659-A5273592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E623911-B00C-C04B-9F4B-79205ACF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EFDF3-5909-C843-BC9A-6554A7B10E7E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080B4-3C70-7F4C-96A2-F44B6A6343F8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68F567-A03B-E744-8453-0140BA97ED7E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900B42-7A45-8C40-8136-B3D2706C2030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0FF60-E7FA-D24F-AD0F-CAFDEF676750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842664-ED90-594B-B682-97CFE7D95B24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ECD18-5708-3643-B2D9-5D2A77AAEBC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6F09A-CBC2-3146-8F41-343CCCFA16E0}"/>
              </a:ext>
            </a:extLst>
          </p:cNvPr>
          <p:cNvSpPr txBox="1"/>
          <p:nvPr/>
        </p:nvSpPr>
        <p:spPr>
          <a:xfrm>
            <a:off x="5810344" y="28956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E5C-DE1E-8B41-8B68-DCDD9AB2A89D}"/>
              </a:ext>
            </a:extLst>
          </p:cNvPr>
          <p:cNvSpPr txBox="1"/>
          <p:nvPr/>
        </p:nvSpPr>
        <p:spPr>
          <a:xfrm>
            <a:off x="685800" y="1976735"/>
            <a:ext cx="19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i="1" dirty="0" err="1"/>
              <a:t>P</a:t>
            </a:r>
            <a:r>
              <a:rPr lang="en-US" sz="2400" dirty="0" err="1"/>
              <a:t>.com</a:t>
            </a:r>
            <a:r>
              <a:rPr lang="en-US" sz="2400" dirty="0"/>
              <a:t>(Y)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3ECAD-4AD2-F048-B68D-1BEAEEF0C45C}"/>
              </a:ext>
            </a:extLst>
          </p:cNvPr>
          <p:cNvSpPr txBox="1"/>
          <p:nvPr/>
        </p:nvSpPr>
        <p:spPr>
          <a:xfrm>
            <a:off x="9865450" y="189352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i="1" dirty="0"/>
              <a:t>C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2C0CD-BFA5-A446-A203-D1F5876E70FC}"/>
              </a:ext>
            </a:extLst>
          </p:cNvPr>
          <p:cNvSpPr txBox="1"/>
          <p:nvPr/>
        </p:nvSpPr>
        <p:spPr>
          <a:xfrm>
            <a:off x="2895600" y="2831068"/>
            <a:ext cx="171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witness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42B9E-43A4-C347-AF81-9984FB540F77}"/>
              </a:ext>
            </a:extLst>
          </p:cNvPr>
          <p:cNvSpPr txBox="1"/>
          <p:nvPr/>
        </p:nvSpPr>
        <p:spPr>
          <a:xfrm>
            <a:off x="7672526" y="2743686"/>
            <a:ext cx="19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statement Y</a:t>
            </a:r>
            <a:endParaRPr lang="en-US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B90603-D8B9-DC4E-BAA2-219D178DF5A3}"/>
              </a:ext>
            </a:extLst>
          </p:cNvPr>
          <p:cNvSpPr txBox="1"/>
          <p:nvPr/>
        </p:nvSpPr>
        <p:spPr>
          <a:xfrm>
            <a:off x="685800" y="3200400"/>
            <a:ext cx="2237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&lt;- </a:t>
            </a:r>
            <a:r>
              <a:rPr lang="en-US" sz="2400" i="1" dirty="0" err="1"/>
              <a:t>P</a:t>
            </a:r>
            <a:r>
              <a:rPr lang="en-US" sz="2400" dirty="0" err="1"/>
              <a:t>.resp</a:t>
            </a:r>
            <a:r>
              <a:rPr lang="en-US" sz="2400" dirty="0"/>
              <a:t>(</a:t>
            </a:r>
            <a:r>
              <a:rPr lang="en-US" sz="2400" dirty="0" err="1"/>
              <a:t>x,R,c</a:t>
            </a:r>
            <a:r>
              <a:rPr lang="en-US" sz="2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14DF2-E7AD-7147-9379-040CABC52807}"/>
              </a:ext>
            </a:extLst>
          </p:cNvPr>
          <p:cNvSpPr txBox="1"/>
          <p:nvPr/>
        </p:nvSpPr>
        <p:spPr>
          <a:xfrm>
            <a:off x="9601200" y="2969567"/>
            <a:ext cx="231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 &lt;- </a:t>
            </a:r>
            <a:r>
              <a:rPr lang="en-US" sz="2400" i="1" dirty="0" err="1"/>
              <a:t>V</a:t>
            </a:r>
            <a:r>
              <a:rPr lang="en-US" sz="2400" dirty="0" err="1"/>
              <a:t>.ver</a:t>
            </a:r>
            <a:r>
              <a:rPr lang="en-US" sz="2400" dirty="0"/>
              <a:t>(</a:t>
            </a:r>
            <a:r>
              <a:rPr lang="en-US" sz="2400" dirty="0" err="1"/>
              <a:t>Y,R,c,z</a:t>
            </a:r>
            <a:r>
              <a:rPr lang="en-US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7D43A-1281-7043-8716-DB178224FD7F}"/>
              </a:ext>
            </a:extLst>
          </p:cNvPr>
          <p:cNvSpPr txBox="1"/>
          <p:nvPr/>
        </p:nvSpPr>
        <p:spPr>
          <a:xfrm>
            <a:off x="914400" y="4191000"/>
            <a:ext cx="1082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Benefit is that we can think about different relations, prove other kinds of statements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F56AE9-AD34-3B42-BF86-31295D05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63" y="1181100"/>
            <a:ext cx="2036618" cy="342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643C58-07F3-574A-BA25-FC200876FE6A}"/>
              </a:ext>
            </a:extLst>
          </p:cNvPr>
          <p:cNvSpPr txBox="1"/>
          <p:nvPr/>
        </p:nvSpPr>
        <p:spPr>
          <a:xfrm>
            <a:off x="914401" y="4876800"/>
            <a:ext cx="112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Fiat-Shamir transform yields non-interactive zero-knowledge proofs of knowledge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76BB9C-264A-484B-A5B2-03738E307D37}"/>
                  </a:ext>
                </a:extLst>
              </p14:cNvPr>
              <p14:cNvContentPartPr/>
              <p14:nvPr/>
            </p14:nvContentPartPr>
            <p14:xfrm>
              <a:off x="8784000" y="3000240"/>
              <a:ext cx="61560" cy="15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76BB9C-264A-484B-A5B2-03738E307D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8160" y="2936880"/>
                <a:ext cx="928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1472B9-B84A-3D4F-9C44-E6D9E37674E5}"/>
                  </a:ext>
                </a:extLst>
              </p14:cNvPr>
              <p14:cNvContentPartPr/>
              <p14:nvPr/>
            </p14:nvContentPartPr>
            <p14:xfrm>
              <a:off x="8906760" y="2977560"/>
              <a:ext cx="46080" cy="15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1472B9-B84A-3D4F-9C44-E6D9E3767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0920" y="2914200"/>
                <a:ext cx="774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A68CDFD-64B8-5143-8189-CC2918BF2DB8}"/>
                  </a:ext>
                </a:extLst>
              </p14:cNvPr>
              <p14:cNvContentPartPr/>
              <p14:nvPr/>
            </p14:nvContentPartPr>
            <p14:xfrm>
              <a:off x="8683560" y="2916360"/>
              <a:ext cx="920160" cy="61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A68CDFD-64B8-5143-8189-CC2918BF2D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7720" y="2853000"/>
                <a:ext cx="9514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D88B0E2-308C-2645-8EE4-32A9FBF19362}"/>
                  </a:ext>
                </a:extLst>
              </p14:cNvPr>
              <p14:cNvContentPartPr/>
              <p14:nvPr/>
            </p14:nvContentPartPr>
            <p14:xfrm>
              <a:off x="3652920" y="3023280"/>
              <a:ext cx="735480" cy="54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88B0E2-308C-2645-8EE4-32A9FBF193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7080" y="2959920"/>
                <a:ext cx="766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B60608-CD3E-6847-AD0E-F7AC0314D901}"/>
                  </a:ext>
                </a:extLst>
              </p14:cNvPr>
              <p14:cNvContentPartPr/>
              <p14:nvPr/>
            </p14:nvContentPartPr>
            <p14:xfrm>
              <a:off x="1518120" y="2194200"/>
              <a:ext cx="1280160" cy="117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B60608-CD3E-6847-AD0E-F7AC0314D9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2280" y="2130840"/>
                <a:ext cx="13114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68639FB-CB42-7540-8F06-87019DA9113B}"/>
                  </a:ext>
                </a:extLst>
              </p14:cNvPr>
              <p14:cNvContentPartPr/>
              <p14:nvPr/>
            </p14:nvContentPartPr>
            <p14:xfrm>
              <a:off x="9993960" y="2090520"/>
              <a:ext cx="1118520" cy="81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68639FB-CB42-7540-8F06-87019DA911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8120" y="2027160"/>
                <a:ext cx="1149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BBC1E66-659B-024D-B214-A2C531612A47}"/>
                  </a:ext>
                </a:extLst>
              </p14:cNvPr>
              <p14:cNvContentPartPr/>
              <p14:nvPr/>
            </p14:nvContentPartPr>
            <p14:xfrm>
              <a:off x="1332720" y="3428640"/>
              <a:ext cx="1776960" cy="61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BBC1E66-659B-024D-B214-A2C531612A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6880" y="3365280"/>
                <a:ext cx="180828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2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Sigma protocol for generalized linear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97CC86A-BFBC-6A49-ABEE-AE2FA07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33027"/>
            <a:ext cx="63627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27353-1369-9B47-974E-A4F34B77105E}"/>
              </a:ext>
            </a:extLst>
          </p:cNvPr>
          <p:cNvSpPr txBox="1"/>
          <p:nvPr/>
        </p:nvSpPr>
        <p:spPr>
          <a:xfrm>
            <a:off x="627017" y="1417625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Proving predicates of the following form: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F10C9A-42A9-0F47-8FA9-03164C037C73}"/>
              </a:ext>
            </a:extLst>
          </p:cNvPr>
          <p:cNvSpPr txBox="1"/>
          <p:nvPr/>
        </p:nvSpPr>
        <p:spPr>
          <a:xfrm>
            <a:off x="762000" y="314192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Witness: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028C935-0E7D-C54A-8B82-CD1DB4E2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31" y="3276600"/>
            <a:ext cx="1181100" cy="177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D38811-4C6A-7044-BA83-414C1A0FAC05}"/>
              </a:ext>
            </a:extLst>
          </p:cNvPr>
          <p:cNvSpPr txBox="1"/>
          <p:nvPr/>
        </p:nvSpPr>
        <p:spPr>
          <a:xfrm>
            <a:off x="3581013" y="3149627"/>
            <a:ext cx="4561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Statement includes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 values and </a:t>
            </a:r>
            <a:r>
              <a:rPr lang="en-US" sz="2000" dirty="0" err="1"/>
              <a:t>g</a:t>
            </a:r>
            <a:r>
              <a:rPr lang="en-US" sz="2000" baseline="-25000" dirty="0" err="1"/>
              <a:t>ij</a:t>
            </a:r>
            <a:r>
              <a:rPr lang="en-US" sz="2000" dirty="0"/>
              <a:t> values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189EB7-511D-2C45-A3B4-D9FC4FF9EFA6}"/>
              </a:ext>
            </a:extLst>
          </p:cNvPr>
          <p:cNvSpPr txBox="1"/>
          <p:nvPr/>
        </p:nvSpPr>
        <p:spPr>
          <a:xfrm>
            <a:off x="762000" y="3733800"/>
            <a:ext cx="7119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Witness is solution to sequence of m linear equations in exponent: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DC9096-BB05-9C49-9345-661817068C59}"/>
              </a:ext>
            </a:extLst>
          </p:cNvPr>
          <p:cNvSpPr txBox="1"/>
          <p:nvPr/>
        </p:nvSpPr>
        <p:spPr>
          <a:xfrm rot="5400000">
            <a:off x="5194584" y="509241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8A4EA00-DD29-E84C-8891-796BA913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08" y="5620871"/>
            <a:ext cx="3810000" cy="812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5AD1F5-6317-E040-AF74-A76ACDAA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058" y="4213255"/>
            <a:ext cx="3644900" cy="81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5E328C-957A-D949-8FFF-C28330686D8D}"/>
                  </a:ext>
                </a:extLst>
              </p14:cNvPr>
              <p14:cNvContentPartPr/>
              <p14:nvPr/>
            </p14:nvContentPartPr>
            <p14:xfrm>
              <a:off x="2059920" y="2268000"/>
              <a:ext cx="257400" cy="24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5E328C-957A-D949-8FFF-C28330686D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4080" y="2204640"/>
                <a:ext cx="288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DE6AAC-3524-0A45-80A9-2A736269BFC1}"/>
                  </a:ext>
                </a:extLst>
              </p14:cNvPr>
              <p14:cNvContentPartPr/>
              <p14:nvPr/>
            </p14:nvContentPartPr>
            <p14:xfrm>
              <a:off x="5820480" y="2265480"/>
              <a:ext cx="176400" cy="19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DE6AAC-3524-0A45-80A9-2A736269BF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04640" y="2202120"/>
                <a:ext cx="207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E2E0C7-8E94-454A-81C6-665A046CCE73}"/>
                  </a:ext>
                </a:extLst>
              </p14:cNvPr>
              <p14:cNvContentPartPr/>
              <p14:nvPr/>
            </p14:nvContentPartPr>
            <p14:xfrm>
              <a:off x="4393440" y="2288520"/>
              <a:ext cx="171360" cy="260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E2E0C7-8E94-454A-81C6-665A046CCE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7600" y="2225160"/>
                <a:ext cx="202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1E79D7-F129-C846-8ACE-0103A2141E66}"/>
                  </a:ext>
                </a:extLst>
              </p14:cNvPr>
              <p14:cNvContentPartPr/>
              <p14:nvPr/>
            </p14:nvContentPartPr>
            <p14:xfrm>
              <a:off x="9381240" y="1466280"/>
              <a:ext cx="184320" cy="23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1E79D7-F129-C846-8ACE-0103A2141E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65400" y="1402920"/>
                <a:ext cx="2156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FCA283-2E4A-6B41-B431-8CC8DF02969A}"/>
                  </a:ext>
                </a:extLst>
              </p14:cNvPr>
              <p14:cNvContentPartPr/>
              <p14:nvPr/>
            </p14:nvContentPartPr>
            <p14:xfrm>
              <a:off x="9611280" y="1691640"/>
              <a:ext cx="15480" cy="22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FCA283-2E4A-6B41-B431-8CC8DF0296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95440" y="1628280"/>
                <a:ext cx="468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088C9E-F04E-904B-B9C6-A09E00C26ACD}"/>
                  </a:ext>
                </a:extLst>
              </p14:cNvPr>
              <p14:cNvContentPartPr/>
              <p14:nvPr/>
            </p14:nvContentPartPr>
            <p14:xfrm>
              <a:off x="7876800" y="1722240"/>
              <a:ext cx="4239000" cy="303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088C9E-F04E-904B-B9C6-A09E00C26A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67440" y="1712880"/>
                <a:ext cx="4257720" cy="30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54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Sigma protocol for generalized linear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97CC86A-BFBC-6A49-ABEE-AE2FA07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33027"/>
            <a:ext cx="63627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27353-1369-9B47-974E-A4F34B77105E}"/>
              </a:ext>
            </a:extLst>
          </p:cNvPr>
          <p:cNvSpPr txBox="1"/>
          <p:nvPr/>
        </p:nvSpPr>
        <p:spPr>
          <a:xfrm>
            <a:off x="627017" y="1417625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Proving predicates of the following form: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38811-4C6A-7044-BA83-414C1A0FAC05}"/>
              </a:ext>
            </a:extLst>
          </p:cNvPr>
          <p:cNvSpPr txBox="1"/>
          <p:nvPr/>
        </p:nvSpPr>
        <p:spPr>
          <a:xfrm>
            <a:off x="3581013" y="3149627"/>
            <a:ext cx="4561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Statement includes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 values and </a:t>
            </a:r>
            <a:r>
              <a:rPr lang="en-US" sz="2000" dirty="0" err="1"/>
              <a:t>g</a:t>
            </a:r>
            <a:r>
              <a:rPr lang="en-US" sz="2000" baseline="-25000" dirty="0" err="1"/>
              <a:t>ij</a:t>
            </a:r>
            <a:r>
              <a:rPr lang="en-US" sz="2000" dirty="0"/>
              <a:t> values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189EB7-511D-2C45-A3B4-D9FC4FF9EFA6}"/>
              </a:ext>
            </a:extLst>
          </p:cNvPr>
          <p:cNvSpPr txBox="1"/>
          <p:nvPr/>
        </p:nvSpPr>
        <p:spPr>
          <a:xfrm>
            <a:off x="762000" y="3733800"/>
            <a:ext cx="98405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Schnorr</a:t>
            </a:r>
            <a:r>
              <a:rPr lang="en-US" sz="2000" dirty="0"/>
              <a:t> has n = 1, m = 1  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Chaum</a:t>
            </a:r>
            <a:r>
              <a:rPr lang="en-US" sz="2000" dirty="0"/>
              <a:t>-Pederson allows proving if a triple X,Y,Z is a DH triple, i.e., </a:t>
            </a:r>
            <a:r>
              <a:rPr lang="en-US" sz="2000" dirty="0" err="1"/>
              <a:t>dlog</a:t>
            </a:r>
            <a:r>
              <a:rPr lang="en-US" sz="2000" dirty="0"/>
              <a:t>(Z) = </a:t>
            </a:r>
            <a:r>
              <a:rPr lang="en-US" sz="2000" dirty="0" err="1"/>
              <a:t>dlog</a:t>
            </a:r>
            <a:r>
              <a:rPr lang="en-US" sz="2000" dirty="0"/>
              <a:t>(X)*</a:t>
            </a:r>
            <a:r>
              <a:rPr lang="en-US" sz="2000" dirty="0" err="1"/>
              <a:t>dlog</a:t>
            </a:r>
            <a:r>
              <a:rPr lang="en-US" sz="2000" dirty="0"/>
              <a:t>(Y)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 = 1, m = 2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Okamoto allows proving “representation” of </a:t>
            </a:r>
            <a:r>
              <a:rPr lang="en-US" sz="2000" dirty="0" err="1"/>
              <a:t>dlog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 = 2, m = 1 and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41A45F0-AAE3-8043-AFD1-BA7264E6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108269"/>
            <a:ext cx="1968500" cy="279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8512DB0-100E-0B42-9F2C-BBF09743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048069"/>
            <a:ext cx="3314700" cy="279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04FCCCF-71ED-384E-AA24-1481AAEB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945542"/>
            <a:ext cx="2997200" cy="279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E0029A-264D-1141-87A0-AC2E003C29DE}"/>
              </a:ext>
            </a:extLst>
          </p:cNvPr>
          <p:cNvSpPr txBox="1"/>
          <p:nvPr/>
        </p:nvSpPr>
        <p:spPr>
          <a:xfrm>
            <a:off x="762000" y="314192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Witness: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C4FC64-2D6C-E445-84C9-B4B41E460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531" y="3276600"/>
            <a:ext cx="1181100" cy="17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104503-0822-6A41-B5A0-0D57046CC102}"/>
                  </a:ext>
                </a:extLst>
              </p14:cNvPr>
              <p14:cNvContentPartPr/>
              <p14:nvPr/>
            </p14:nvContentPartPr>
            <p14:xfrm>
              <a:off x="5868720" y="4783680"/>
              <a:ext cx="103320" cy="17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104503-0822-6A41-B5A0-0D57046CC1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2880" y="4720320"/>
                <a:ext cx="134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A60A56-41AE-414C-A29C-DBA8819AA34C}"/>
                  </a:ext>
                </a:extLst>
              </p14:cNvPr>
              <p14:cNvContentPartPr/>
              <p14:nvPr/>
            </p14:nvContentPartPr>
            <p14:xfrm>
              <a:off x="4440240" y="5419080"/>
              <a:ext cx="817920" cy="69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A60A56-41AE-414C-A29C-DBA8819AA3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4400" y="5355720"/>
                <a:ext cx="849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9C5801-2C9E-C84B-B04C-2DB01ADB8A82}"/>
                  </a:ext>
                </a:extLst>
              </p14:cNvPr>
              <p14:cNvContentPartPr/>
              <p14:nvPr/>
            </p14:nvContentPartPr>
            <p14:xfrm>
              <a:off x="5655240" y="5357880"/>
              <a:ext cx="1082880" cy="9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9C5801-2C9E-C84B-B04C-2DB01ADB8A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400" y="5294520"/>
                <a:ext cx="1114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67A740-5591-5C43-B839-F79EA500EF07}"/>
                  </a:ext>
                </a:extLst>
              </p14:cNvPr>
              <p14:cNvContentPartPr/>
              <p14:nvPr/>
            </p14:nvContentPartPr>
            <p14:xfrm>
              <a:off x="5448600" y="6253200"/>
              <a:ext cx="165960" cy="6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67A740-5591-5C43-B839-F79EA500EF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2760" y="6189840"/>
                <a:ext cx="197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B605DB-E8FF-204A-9A81-82FF831E14A4}"/>
                  </a:ext>
                </a:extLst>
              </p14:cNvPr>
              <p14:cNvContentPartPr/>
              <p14:nvPr/>
            </p14:nvContentPartPr>
            <p14:xfrm>
              <a:off x="5861880" y="6253200"/>
              <a:ext cx="153720" cy="38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B605DB-E8FF-204A-9A81-82FF831E14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46040" y="6189840"/>
                <a:ext cx="185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E7C998-83CB-B045-A0D2-B755E9877395}"/>
                  </a:ext>
                </a:extLst>
              </p14:cNvPr>
              <p14:cNvContentPartPr/>
              <p14:nvPr/>
            </p14:nvContentPartPr>
            <p14:xfrm>
              <a:off x="2167200" y="2717280"/>
              <a:ext cx="6425640" cy="42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E7C998-83CB-B045-A0D2-B755E98773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51360" y="2653920"/>
                <a:ext cx="6456960" cy="5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62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Sigma protocol for generalized linear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3165515" y="2831068"/>
            <a:ext cx="7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84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endParaRPr lang="en-US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0F0E5-4470-7542-99D3-A8D1EC4250EB}"/>
              </a:ext>
            </a:extLst>
          </p:cNvPr>
          <p:cNvSpPr txBox="1"/>
          <p:nvPr/>
        </p:nvSpPr>
        <p:spPr>
          <a:xfrm>
            <a:off x="8305800" y="3363428"/>
            <a:ext cx="24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for </a:t>
            </a:r>
            <a:r>
              <a:rPr lang="en-US" dirty="0" err="1"/>
              <a:t>i</a:t>
            </a:r>
            <a:r>
              <a:rPr lang="en-US" dirty="0"/>
              <a:t> = 1 to m that: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A516C4-6E1E-4C45-8C34-1F40925E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49" y="3212068"/>
            <a:ext cx="1181100" cy="17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6D1D6-9813-5848-9B7B-70A49101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94153"/>
            <a:ext cx="19050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70938A-B7E1-1247-843A-6212EF80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159000"/>
            <a:ext cx="1460500" cy="812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1769E3-4B50-A549-91EB-BF3826E1C713}"/>
              </a:ext>
            </a:extLst>
          </p:cNvPr>
          <p:cNvSpPr txBox="1"/>
          <p:nvPr/>
        </p:nvSpPr>
        <p:spPr>
          <a:xfrm>
            <a:off x="713596" y="3069771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 to 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6FEA1-9122-EB4B-A1B4-4A361FA91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714018"/>
            <a:ext cx="1638300" cy="25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94B55F4-D931-BC4E-906B-EBC03CF0B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048000"/>
            <a:ext cx="11176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7CC86A-BFBC-6A49-ABEE-AE2FA078F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900" y="5245100"/>
            <a:ext cx="6362700" cy="100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6E1A5-8EF3-A347-AA69-E75B7AC9E1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870200"/>
            <a:ext cx="1244600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52265-2680-094B-A2F3-8D60194CD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7600" y="3807747"/>
            <a:ext cx="19050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8AA57-BF7F-344D-8D5E-7965589B7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0" y="1752600"/>
            <a:ext cx="1346200" cy="254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5AE3B1-EDCC-B347-B635-AFE0EABECB36}"/>
              </a:ext>
            </a:extLst>
          </p:cNvPr>
          <p:cNvSpPr txBox="1"/>
          <p:nvPr/>
        </p:nvSpPr>
        <p:spPr>
          <a:xfrm>
            <a:off x="1058673" y="4042318"/>
            <a:ext cx="13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j = 1 to 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3E47BB-4293-7849-9AAC-A8418BD1C298}"/>
                  </a:ext>
                </a:extLst>
              </p14:cNvPr>
              <p14:cNvContentPartPr/>
              <p14:nvPr/>
            </p14:nvContentPartPr>
            <p14:xfrm>
              <a:off x="646560" y="1936440"/>
              <a:ext cx="1033560" cy="99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3E47BB-4293-7849-9AAC-A8418BD1C2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720" y="1873080"/>
                <a:ext cx="1064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1F10CE-F18A-8F41-8283-81A964E70AB5}"/>
                  </a:ext>
                </a:extLst>
              </p14:cNvPr>
              <p14:cNvContentPartPr/>
              <p14:nvPr/>
            </p14:nvContentPartPr>
            <p14:xfrm>
              <a:off x="765720" y="2686680"/>
              <a:ext cx="1494000" cy="329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1F10CE-F18A-8F41-8283-81A964E70A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880" y="2623320"/>
                <a:ext cx="15253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966D68-7144-8F42-8228-E6C11CDEBF7A}"/>
                  </a:ext>
                </a:extLst>
              </p14:cNvPr>
              <p14:cNvContentPartPr/>
              <p14:nvPr/>
            </p14:nvContentPartPr>
            <p14:xfrm>
              <a:off x="5027400" y="6031440"/>
              <a:ext cx="1229760" cy="321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966D68-7144-8F42-8228-E6C11CDEBF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1560" y="5968080"/>
                <a:ext cx="12610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17BC329-5B01-DF4D-9D29-17ED5511A622}"/>
                  </a:ext>
                </a:extLst>
              </p14:cNvPr>
              <p14:cNvContentPartPr/>
              <p14:nvPr/>
            </p14:nvContentPartPr>
            <p14:xfrm>
              <a:off x="811800" y="2809080"/>
              <a:ext cx="360" cy="23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17BC329-5B01-DF4D-9D29-17ED5511A6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5960" y="2745720"/>
                <a:ext cx="31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43DD5D-F761-1845-A7F9-31A218EDBD2F}"/>
                  </a:ext>
                </a:extLst>
              </p14:cNvPr>
              <p14:cNvContentPartPr/>
              <p14:nvPr/>
            </p14:nvContentPartPr>
            <p14:xfrm>
              <a:off x="800640" y="2732400"/>
              <a:ext cx="119520" cy="54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43DD5D-F761-1845-A7F9-31A218EDBD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800" y="2669040"/>
                <a:ext cx="150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094AE94-352D-D74E-9F03-F6E109E1601A}"/>
                  </a:ext>
                </a:extLst>
              </p14:cNvPr>
              <p14:cNvContentPartPr/>
              <p14:nvPr/>
            </p14:nvContentPartPr>
            <p14:xfrm>
              <a:off x="708120" y="3980160"/>
              <a:ext cx="1594080" cy="84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094AE94-352D-D74E-9F03-F6E109E160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280" y="3916800"/>
                <a:ext cx="1625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B01C30-E481-F74C-A873-EA5FCFE55692}"/>
                  </a:ext>
                </a:extLst>
              </p14:cNvPr>
              <p14:cNvContentPartPr/>
              <p14:nvPr/>
            </p14:nvContentPartPr>
            <p14:xfrm>
              <a:off x="8556840" y="4508280"/>
              <a:ext cx="1935360" cy="260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B01C30-E481-F74C-A873-EA5FCFE556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41000" y="4444920"/>
                <a:ext cx="1966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326392E-912A-754B-9448-47173C9E1341}"/>
                  </a:ext>
                </a:extLst>
              </p14:cNvPr>
              <p14:cNvContentPartPr/>
              <p14:nvPr/>
            </p14:nvContentPartPr>
            <p14:xfrm>
              <a:off x="4818600" y="3606840"/>
              <a:ext cx="7365960" cy="3251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326392E-912A-754B-9448-47173C9E13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09240" y="3597480"/>
                <a:ext cx="7384680" cy="32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700157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62212</TotalTime>
  <Words>1172</Words>
  <Application>Microsoft Office PowerPoint</Application>
  <PresentationFormat>Widescreen</PresentationFormat>
  <Paragraphs>200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MyTheme</vt:lpstr>
      <vt:lpstr>CS 6831 Designing Secure Cryptography</vt:lpstr>
      <vt:lpstr>Schnorr ID scheme and signatures</vt:lpstr>
      <vt:lpstr>ID protocols and ZK protocols</vt:lpstr>
      <vt:lpstr>Zero-knowledge proofs</vt:lpstr>
      <vt:lpstr>ID protocols and ZK protocols</vt:lpstr>
      <vt:lpstr>ID protocols and ZK protocols</vt:lpstr>
      <vt:lpstr>Sigma protocol for generalized linear relationships</vt:lpstr>
      <vt:lpstr>Sigma protocol for generalized linear relationships</vt:lpstr>
      <vt:lpstr>Sigma protocol for generalized linear relationships</vt:lpstr>
      <vt:lpstr>Zero-knowledge properties</vt:lpstr>
      <vt:lpstr>Knowledge soundness (for Sigma protocols)</vt:lpstr>
      <vt:lpstr>Special Honest-Verifier Zero-knowledge  (for Sigma protocols)</vt:lpstr>
      <vt:lpstr>Non-interactive ZK Proofs</vt:lpstr>
      <vt:lpstr>Non-interactive ZK Proofs</vt:lpstr>
      <vt:lpstr>Non-interactive ZK Proofs</vt:lpstr>
      <vt:lpstr>Application: proving encrypted message equality</vt:lpstr>
      <vt:lpstr>NIZKs for General NP Languages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1167</cp:revision>
  <cp:lastPrinted>2019-01-23T18:40:35Z</cp:lastPrinted>
  <dcterms:created xsi:type="dcterms:W3CDTF">2017-09-22T05:03:35Z</dcterms:created>
  <dcterms:modified xsi:type="dcterms:W3CDTF">2019-04-22T19:16:52Z</dcterms:modified>
</cp:coreProperties>
</file>